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726" r:id="rId2"/>
    <p:sldMasterId id="2147483738" r:id="rId3"/>
    <p:sldMasterId id="2147483752" r:id="rId4"/>
  </p:sldMasterIdLst>
  <p:notesMasterIdLst>
    <p:notesMasterId r:id="rId33"/>
  </p:notesMasterIdLst>
  <p:handoutMasterIdLst>
    <p:handoutMasterId r:id="rId34"/>
  </p:handoutMasterIdLst>
  <p:sldIdLst>
    <p:sldId id="393" r:id="rId5"/>
    <p:sldId id="394" r:id="rId6"/>
    <p:sldId id="374" r:id="rId7"/>
    <p:sldId id="458" r:id="rId8"/>
    <p:sldId id="472" r:id="rId9"/>
    <p:sldId id="406" r:id="rId10"/>
    <p:sldId id="400" r:id="rId11"/>
    <p:sldId id="407" r:id="rId12"/>
    <p:sldId id="411" r:id="rId13"/>
    <p:sldId id="409" r:id="rId14"/>
    <p:sldId id="412" r:id="rId15"/>
    <p:sldId id="413" r:id="rId16"/>
    <p:sldId id="416" r:id="rId17"/>
    <p:sldId id="460" r:id="rId18"/>
    <p:sldId id="461" r:id="rId19"/>
    <p:sldId id="464" r:id="rId20"/>
    <p:sldId id="474" r:id="rId21"/>
    <p:sldId id="473" r:id="rId22"/>
    <p:sldId id="417" r:id="rId23"/>
    <p:sldId id="420" r:id="rId24"/>
    <p:sldId id="424" r:id="rId25"/>
    <p:sldId id="428" r:id="rId26"/>
    <p:sldId id="429" r:id="rId27"/>
    <p:sldId id="431" r:id="rId28"/>
    <p:sldId id="434" r:id="rId29"/>
    <p:sldId id="436" r:id="rId30"/>
    <p:sldId id="437" r:id="rId31"/>
    <p:sldId id="383" r:id="rId32"/>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 orient="horz" pos="2260" userDrawn="1">
          <p15:clr>
            <a:srgbClr val="A4A3A4"/>
          </p15:clr>
        </p15:guide>
        <p15:guide id="6" orient="horz" pos="3385" userDrawn="1">
          <p15:clr>
            <a:srgbClr val="A4A3A4"/>
          </p15:clr>
        </p15:guide>
        <p15:guide id="7"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8D8D15"/>
    <a:srgbClr val="E4C40A"/>
    <a:srgbClr val="09740D"/>
    <a:srgbClr val="FF8700"/>
    <a:srgbClr val="8B8C16"/>
    <a:srgbClr val="583C0A"/>
    <a:srgbClr val="322518"/>
    <a:srgbClr val="624B38"/>
    <a:srgbClr val="714E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15" autoAdjust="0"/>
    <p:restoredTop sz="72000" autoAdjust="0"/>
  </p:normalViewPr>
  <p:slideViewPr>
    <p:cSldViewPr snapToGrid="0" snapToObjects="1">
      <p:cViewPr>
        <p:scale>
          <a:sx n="60" d="100"/>
          <a:sy n="60" d="100"/>
        </p:scale>
        <p:origin x="144" y="-720"/>
      </p:cViewPr>
      <p:guideLst>
        <p:guide orient="horz" pos="2260"/>
        <p:guide orient="horz" pos="3385"/>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EF61A92E-F837-4897-AA3B-4C463B7B7B97}" type="datetimeFigureOut">
              <a:rPr lang="lv-LV" smtClean="0"/>
              <a:t>2023.08.22.</a:t>
            </a:fld>
            <a:endParaRPr lang="lv-LV"/>
          </a:p>
        </p:txBody>
      </p:sp>
      <p:sp>
        <p:nvSpPr>
          <p:cNvPr id="4" name="Footer Placeholder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CAD2AAA2-8F46-43F9-94FD-A191F65060B2}" type="slidenum">
              <a:rPr lang="lv-LV" smtClean="0"/>
              <a:t>‹#›</a:t>
            </a:fld>
            <a:endParaRPr lang="lv-LV"/>
          </a:p>
        </p:txBody>
      </p:sp>
    </p:spTree>
    <p:extLst>
      <p:ext uri="{BB962C8B-B14F-4D97-AF65-F5344CB8AC3E}">
        <p14:creationId xmlns:p14="http://schemas.microsoft.com/office/powerpoint/2010/main" val="10422818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LV"/>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0FF2A553-1FFC-6743-869B-1CA75EC29F83}" type="datetimeFigureOut">
              <a:rPr lang="en-LV" smtClean="0"/>
              <a:t>08/22/2023</a:t>
            </a:fld>
            <a:endParaRPr lang="en-LV"/>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LV"/>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LV"/>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D69F7862-D98A-7C41-A00B-4BB7B6F576CE}" type="slidenum">
              <a:rPr lang="en-LV" smtClean="0"/>
              <a:t>‹#›</a:t>
            </a:fld>
            <a:endParaRPr lang="en-LV"/>
          </a:p>
        </p:txBody>
      </p:sp>
    </p:spTree>
    <p:extLst>
      <p:ext uri="{BB962C8B-B14F-4D97-AF65-F5344CB8AC3E}">
        <p14:creationId xmlns:p14="http://schemas.microsoft.com/office/powerpoint/2010/main" val="1503015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D69F7862-D98A-7C41-A00B-4BB7B6F576CE}" type="slidenum">
              <a:rPr lang="en-LV" smtClean="0"/>
              <a:t>1</a:t>
            </a:fld>
            <a:endParaRPr lang="en-LV"/>
          </a:p>
        </p:txBody>
      </p:sp>
    </p:spTree>
    <p:extLst>
      <p:ext uri="{BB962C8B-B14F-4D97-AF65-F5344CB8AC3E}">
        <p14:creationId xmlns:p14="http://schemas.microsoft.com/office/powerpoint/2010/main" val="2073474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98E500A3-41B9-4AE6-90F4-736232095CD8}" type="slidenum">
              <a:rPr lang="lv-LV" smtClean="0"/>
              <a:t>27</a:t>
            </a:fld>
            <a:endParaRPr lang="lv-LV"/>
          </a:p>
        </p:txBody>
      </p:sp>
    </p:spTree>
    <p:extLst>
      <p:ext uri="{BB962C8B-B14F-4D97-AF65-F5344CB8AC3E}">
        <p14:creationId xmlns:p14="http://schemas.microsoft.com/office/powerpoint/2010/main" val="2007233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D69F7862-D98A-7C41-A00B-4BB7B6F576CE}" type="slidenum">
              <a:rPr lang="en-LV" smtClean="0"/>
              <a:t>28</a:t>
            </a:fld>
            <a:endParaRPr lang="en-LV"/>
          </a:p>
        </p:txBody>
      </p:sp>
    </p:spTree>
    <p:extLst>
      <p:ext uri="{BB962C8B-B14F-4D97-AF65-F5344CB8AC3E}">
        <p14:creationId xmlns:p14="http://schemas.microsoft.com/office/powerpoint/2010/main" val="2936081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D69F7862-D98A-7C41-A00B-4BB7B6F576CE}" type="slidenum">
              <a:rPr lang="en-LV" smtClean="0"/>
              <a:t>3</a:t>
            </a:fld>
            <a:endParaRPr lang="en-LV"/>
          </a:p>
        </p:txBody>
      </p:sp>
    </p:spTree>
    <p:extLst>
      <p:ext uri="{BB962C8B-B14F-4D97-AF65-F5344CB8AC3E}">
        <p14:creationId xmlns:p14="http://schemas.microsoft.com/office/powerpoint/2010/main" val="3893665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D69F7862-D98A-7C41-A00B-4BB7B6F576CE}" type="slidenum">
              <a:rPr lang="en-LV" smtClean="0"/>
              <a:t>4</a:t>
            </a:fld>
            <a:endParaRPr lang="en-LV"/>
          </a:p>
        </p:txBody>
      </p:sp>
    </p:spTree>
    <p:extLst>
      <p:ext uri="{BB962C8B-B14F-4D97-AF65-F5344CB8AC3E}">
        <p14:creationId xmlns:p14="http://schemas.microsoft.com/office/powerpoint/2010/main" val="2870295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D69F7862-D98A-7C41-A00B-4BB7B6F576CE}" type="slidenum">
              <a:rPr lang="en-LV" smtClean="0"/>
              <a:t>5</a:t>
            </a:fld>
            <a:endParaRPr lang="en-LV"/>
          </a:p>
        </p:txBody>
      </p:sp>
    </p:spTree>
    <p:extLst>
      <p:ext uri="{BB962C8B-B14F-4D97-AF65-F5344CB8AC3E}">
        <p14:creationId xmlns:p14="http://schemas.microsoft.com/office/powerpoint/2010/main" val="328613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a:defRPr/>
            </a:pPr>
            <a:fld id="{AE8341E1-6106-41DA-A1DB-541DE9E9E459}" type="slidenum">
              <a:rPr lang="lv-LV" smtClean="0"/>
              <a:pPr>
                <a:defRPr/>
              </a:pPr>
              <a:t>19</a:t>
            </a:fld>
            <a:endParaRPr lang="lv-LV"/>
          </a:p>
        </p:txBody>
      </p:sp>
    </p:spTree>
    <p:extLst>
      <p:ext uri="{BB962C8B-B14F-4D97-AF65-F5344CB8AC3E}">
        <p14:creationId xmlns:p14="http://schemas.microsoft.com/office/powerpoint/2010/main" val="3790305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a:defRPr/>
            </a:pPr>
            <a:fld id="{AE8341E1-6106-41DA-A1DB-541DE9E9E459}" type="slidenum">
              <a:rPr lang="lv-LV" smtClean="0"/>
              <a:pPr>
                <a:defRPr/>
              </a:pPr>
              <a:t>20</a:t>
            </a:fld>
            <a:endParaRPr lang="lv-LV"/>
          </a:p>
        </p:txBody>
      </p:sp>
    </p:spTree>
    <p:extLst>
      <p:ext uri="{BB962C8B-B14F-4D97-AF65-F5344CB8AC3E}">
        <p14:creationId xmlns:p14="http://schemas.microsoft.com/office/powerpoint/2010/main" val="781643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D69F7862-D98A-7C41-A00B-4BB7B6F576CE}" type="slidenum">
              <a:rPr lang="en-LV" smtClean="0"/>
              <a:t>22</a:t>
            </a:fld>
            <a:endParaRPr lang="en-LV"/>
          </a:p>
        </p:txBody>
      </p:sp>
    </p:spTree>
    <p:extLst>
      <p:ext uri="{BB962C8B-B14F-4D97-AF65-F5344CB8AC3E}">
        <p14:creationId xmlns:p14="http://schemas.microsoft.com/office/powerpoint/2010/main" val="2669603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D69F7862-D98A-7C41-A00B-4BB7B6F576CE}" type="slidenum">
              <a:rPr lang="en-LV" smtClean="0"/>
              <a:t>23</a:t>
            </a:fld>
            <a:endParaRPr lang="en-LV"/>
          </a:p>
        </p:txBody>
      </p:sp>
    </p:spTree>
    <p:extLst>
      <p:ext uri="{BB962C8B-B14F-4D97-AF65-F5344CB8AC3E}">
        <p14:creationId xmlns:p14="http://schemas.microsoft.com/office/powerpoint/2010/main" val="283096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98E500A3-41B9-4AE6-90F4-736232095CD8}" type="slidenum">
              <a:rPr lang="lv-LV" smtClean="0"/>
              <a:t>26</a:t>
            </a:fld>
            <a:endParaRPr lang="lv-LV"/>
          </a:p>
        </p:txBody>
      </p:sp>
    </p:spTree>
    <p:extLst>
      <p:ext uri="{BB962C8B-B14F-4D97-AF65-F5344CB8AC3E}">
        <p14:creationId xmlns:p14="http://schemas.microsoft.com/office/powerpoint/2010/main" val="708989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picture containing grass, outdoor, sky, field&#10;&#10;Description automatically generated">
            <a:extLst>
              <a:ext uri="{FF2B5EF4-FFF2-40B4-BE49-F238E27FC236}">
                <a16:creationId xmlns:a16="http://schemas.microsoft.com/office/drawing/2014/main" id="{B57CA0E8-4DC1-7440-BECA-9A0E823F0279}"/>
              </a:ext>
            </a:extLst>
          </p:cNvPr>
          <p:cNvPicPr>
            <a:picLocks noChangeAspect="1"/>
          </p:cNvPicPr>
          <p:nvPr userDrawn="1"/>
        </p:nvPicPr>
        <p:blipFill rotWithShape="1">
          <a:blip r:embed="rId2"/>
          <a:srcRect l="12967" t="28037" r="13518" b="9801"/>
          <a:stretch/>
        </p:blipFill>
        <p:spPr>
          <a:xfrm>
            <a:off x="0" y="0"/>
            <a:ext cx="12192000" cy="6858001"/>
          </a:xfrm>
          <a:prstGeom prst="rect">
            <a:avLst/>
          </a:prstGeom>
        </p:spPr>
      </p:pic>
      <p:sp>
        <p:nvSpPr>
          <p:cNvPr id="8" name="Rectangle 7">
            <a:extLst>
              <a:ext uri="{FF2B5EF4-FFF2-40B4-BE49-F238E27FC236}">
                <a16:creationId xmlns:a16="http://schemas.microsoft.com/office/drawing/2014/main" id="{DDEFE7C3-BD66-1E44-A2E3-4C8ACD9EA04E}"/>
              </a:ext>
            </a:extLst>
          </p:cNvPr>
          <p:cNvSpPr/>
          <p:nvPr userDrawn="1"/>
        </p:nvSpPr>
        <p:spPr>
          <a:xfrm>
            <a:off x="0" y="1524000"/>
            <a:ext cx="6096000" cy="5334000"/>
          </a:xfrm>
          <a:prstGeom prst="rect">
            <a:avLst/>
          </a:prstGeom>
          <a:solidFill>
            <a:srgbClr val="8D8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solidFill>
                <a:srgbClr val="8D8D15"/>
              </a:solidFill>
            </a:endParaRPr>
          </a:p>
        </p:txBody>
      </p:sp>
      <p:sp>
        <p:nvSpPr>
          <p:cNvPr id="9" name="Rectangle 8">
            <a:extLst>
              <a:ext uri="{FF2B5EF4-FFF2-40B4-BE49-F238E27FC236}">
                <a16:creationId xmlns:a16="http://schemas.microsoft.com/office/drawing/2014/main" id="{B25A8769-A47C-7A4B-9141-4C72C01664C2}"/>
              </a:ext>
            </a:extLst>
          </p:cNvPr>
          <p:cNvSpPr/>
          <p:nvPr userDrawn="1"/>
        </p:nvSpPr>
        <p:spPr>
          <a:xfrm>
            <a:off x="343147" y="1524000"/>
            <a:ext cx="1237175" cy="249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solidFill>
                <a:srgbClr val="E4C40A"/>
              </a:solidFill>
            </a:endParaRPr>
          </a:p>
        </p:txBody>
      </p:sp>
      <p:sp>
        <p:nvSpPr>
          <p:cNvPr id="2" name="Title 1"/>
          <p:cNvSpPr>
            <a:spLocks noGrp="1"/>
          </p:cNvSpPr>
          <p:nvPr>
            <p:ph type="ctrTitle"/>
          </p:nvPr>
        </p:nvSpPr>
        <p:spPr>
          <a:xfrm>
            <a:off x="340177" y="2000931"/>
            <a:ext cx="5456593" cy="2387600"/>
          </a:xfrm>
        </p:spPr>
        <p:txBody>
          <a:bodyPr anchor="t">
            <a:normAutofit/>
          </a:bodyPr>
          <a:lstStyle>
            <a:lvl1pPr algn="l">
              <a:defRPr sz="5400" b="1">
                <a:solidFill>
                  <a:schemeClr val="bg1"/>
                </a:solidFill>
                <a:latin typeface="Roboto Slab" pitchFamily="2" charset="0"/>
                <a:ea typeface="Roboto Slab" pitchFamily="2" charset="0"/>
              </a:defRPr>
            </a:lvl1pPr>
          </a:lstStyle>
          <a:p>
            <a:r>
              <a:rPr lang="en-GB" dirty="0"/>
              <a:t>Click to edit Master title style</a:t>
            </a:r>
            <a:endParaRPr lang="en-US" dirty="0"/>
          </a:p>
        </p:txBody>
      </p:sp>
      <p:sp>
        <p:nvSpPr>
          <p:cNvPr id="3" name="Subtitle 2"/>
          <p:cNvSpPr>
            <a:spLocks noGrp="1"/>
          </p:cNvSpPr>
          <p:nvPr>
            <p:ph type="subTitle" idx="1"/>
          </p:nvPr>
        </p:nvSpPr>
        <p:spPr>
          <a:xfrm>
            <a:off x="340177" y="4555686"/>
            <a:ext cx="5456593" cy="1081087"/>
          </a:xfrm>
        </p:spPr>
        <p:txBody>
          <a:bodyPr/>
          <a:lstStyle>
            <a:lvl1pPr marL="0" indent="0" algn="l">
              <a:buNone/>
              <a:defRPr sz="240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4" name="Picture 13" descr="A picture containing text&#10;&#10;Description automatically generated">
            <a:extLst>
              <a:ext uri="{FF2B5EF4-FFF2-40B4-BE49-F238E27FC236}">
                <a16:creationId xmlns:a16="http://schemas.microsoft.com/office/drawing/2014/main" id="{B4E24905-6824-B54E-8E5D-EBFDBF1CF67D}"/>
              </a:ext>
            </a:extLst>
          </p:cNvPr>
          <p:cNvPicPr>
            <a:picLocks noChangeAspect="1"/>
          </p:cNvPicPr>
          <p:nvPr userDrawn="1"/>
        </p:nvPicPr>
        <p:blipFill>
          <a:blip r:embed="rId3"/>
          <a:stretch>
            <a:fillRect/>
          </a:stretch>
        </p:blipFill>
        <p:spPr>
          <a:xfrm>
            <a:off x="3637770" y="5912531"/>
            <a:ext cx="2159000" cy="762000"/>
          </a:xfrm>
          <a:prstGeom prst="rect">
            <a:avLst/>
          </a:prstGeom>
        </p:spPr>
      </p:pic>
      <p:sp>
        <p:nvSpPr>
          <p:cNvPr id="12" name="Text Placeholder 5">
            <a:extLst>
              <a:ext uri="{FF2B5EF4-FFF2-40B4-BE49-F238E27FC236}">
                <a16:creationId xmlns:a16="http://schemas.microsoft.com/office/drawing/2014/main" id="{04C43A80-D2D3-4345-A1BB-331429595EDC}"/>
              </a:ext>
            </a:extLst>
          </p:cNvPr>
          <p:cNvSpPr>
            <a:spLocks noGrp="1"/>
          </p:cNvSpPr>
          <p:nvPr>
            <p:ph type="body" sz="quarter" idx="10" hasCustomPrompt="1"/>
          </p:nvPr>
        </p:nvSpPr>
        <p:spPr>
          <a:xfrm>
            <a:off x="359071" y="6040649"/>
            <a:ext cx="2787650" cy="566737"/>
          </a:xfrm>
        </p:spPr>
        <p:txBody>
          <a:bodyPr anchor="b">
            <a:noAutofit/>
          </a:bodyPr>
          <a:lstStyle>
            <a:lvl1pPr marL="0" indent="0">
              <a:buNone/>
              <a:defRPr sz="1200">
                <a:solidFill>
                  <a:schemeClr val="bg1"/>
                </a:solidFill>
                <a:latin typeface="Roboto Mono" pitchFamily="49" charset="0"/>
                <a:ea typeface="Roboto Mono" pitchFamily="49" charset="0"/>
              </a:defRPr>
            </a:lvl1pPr>
            <a:lvl2pPr marL="457200" indent="0">
              <a:buNone/>
              <a:defRPr sz="1200">
                <a:solidFill>
                  <a:schemeClr val="bg1"/>
                </a:solidFill>
                <a:latin typeface="Roboto Mono" pitchFamily="49" charset="0"/>
                <a:ea typeface="Roboto Mono" pitchFamily="49" charset="0"/>
              </a:defRPr>
            </a:lvl2pPr>
            <a:lvl3pPr marL="914400" indent="0">
              <a:buNone/>
              <a:defRPr sz="1200">
                <a:solidFill>
                  <a:schemeClr val="bg1"/>
                </a:solidFill>
                <a:latin typeface="Roboto Mono" pitchFamily="49" charset="0"/>
                <a:ea typeface="Roboto Mono" pitchFamily="49" charset="0"/>
              </a:defRPr>
            </a:lvl3pPr>
            <a:lvl4pPr marL="1371600" indent="0">
              <a:buNone/>
              <a:defRPr sz="1200">
                <a:solidFill>
                  <a:schemeClr val="bg1"/>
                </a:solidFill>
                <a:latin typeface="Roboto Mono" pitchFamily="49" charset="0"/>
                <a:ea typeface="Roboto Mono" pitchFamily="49" charset="0"/>
              </a:defRPr>
            </a:lvl4pPr>
            <a:lvl5pPr marL="1828800" indent="0">
              <a:buNone/>
              <a:defRPr sz="1200">
                <a:solidFill>
                  <a:schemeClr val="bg1"/>
                </a:solidFill>
                <a:latin typeface="Roboto Mono" pitchFamily="49" charset="0"/>
                <a:ea typeface="Roboto Mono" pitchFamily="49" charset="0"/>
              </a:defRPr>
            </a:lvl5pPr>
          </a:lstStyle>
          <a:p>
            <a:pPr lvl="0"/>
            <a:r>
              <a:rPr lang="en-GB" dirty="0"/>
              <a:t>Website</a:t>
            </a:r>
          </a:p>
          <a:p>
            <a:pPr lvl="0"/>
            <a:r>
              <a:rPr lang="en-GB" dirty="0"/>
              <a:t>Date, place</a:t>
            </a:r>
            <a:endParaRPr lang="en-LV" dirty="0"/>
          </a:p>
        </p:txBody>
      </p:sp>
    </p:spTree>
    <p:extLst>
      <p:ext uri="{BB962C8B-B14F-4D97-AF65-F5344CB8AC3E}">
        <p14:creationId xmlns:p14="http://schemas.microsoft.com/office/powerpoint/2010/main" val="288297732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CF0E7C-2E27-D647-AF07-61F73640552F}"/>
              </a:ext>
            </a:extLst>
          </p:cNvPr>
          <p:cNvSpPr/>
          <p:nvPr userDrawn="1"/>
        </p:nvSpPr>
        <p:spPr>
          <a:xfrm>
            <a:off x="6108699" y="0"/>
            <a:ext cx="6096001" cy="6858000"/>
          </a:xfrm>
          <a:prstGeom prst="rect">
            <a:avLst/>
          </a:prstGeom>
          <a:solidFill>
            <a:srgbClr val="FF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3" name="Picture Placeholder 2">
            <a:extLst>
              <a:ext uri="{FF2B5EF4-FFF2-40B4-BE49-F238E27FC236}">
                <a16:creationId xmlns:a16="http://schemas.microsoft.com/office/drawing/2014/main" id="{ADF4E556-FD0F-F445-A25E-3C58174CED2F}"/>
              </a:ext>
            </a:extLst>
          </p:cNvPr>
          <p:cNvSpPr>
            <a:spLocks noGrp="1"/>
          </p:cNvSpPr>
          <p:nvPr>
            <p:ph type="pic" sz="quarter" idx="14"/>
          </p:nvPr>
        </p:nvSpPr>
        <p:spPr>
          <a:xfrm>
            <a:off x="6469063" y="520700"/>
            <a:ext cx="5387975" cy="5629275"/>
          </a:xfrm>
        </p:spPr>
        <p:txBody>
          <a:bodyPr/>
          <a:lstStyle/>
          <a:p>
            <a:endParaRPr lang="en-LV" dirty="0"/>
          </a:p>
        </p:txBody>
      </p:sp>
      <p:sp>
        <p:nvSpPr>
          <p:cNvPr id="7" name="Text Placeholder 5">
            <a:extLst>
              <a:ext uri="{FF2B5EF4-FFF2-40B4-BE49-F238E27FC236}">
                <a16:creationId xmlns:a16="http://schemas.microsoft.com/office/drawing/2014/main" id="{8689472E-AEE3-AB4E-9884-643298AEE30F}"/>
              </a:ext>
            </a:extLst>
          </p:cNvPr>
          <p:cNvSpPr>
            <a:spLocks noGrp="1"/>
          </p:cNvSpPr>
          <p:nvPr>
            <p:ph type="body" sz="quarter" idx="10" hasCustomPrompt="1"/>
          </p:nvPr>
        </p:nvSpPr>
        <p:spPr>
          <a:xfrm>
            <a:off x="359071" y="6220731"/>
            <a:ext cx="5414936" cy="386655"/>
          </a:xfrm>
        </p:spPr>
        <p:txBody>
          <a:bodyPr anchor="b">
            <a:noAutofit/>
          </a:bodyPr>
          <a:lstStyle>
            <a:lvl1pPr marL="0" indent="0">
              <a:buNone/>
              <a:defRPr sz="1200">
                <a:solidFill>
                  <a:srgbClr val="583C0A"/>
                </a:solidFill>
                <a:latin typeface="Roboto Mono" pitchFamily="49" charset="0"/>
                <a:ea typeface="Roboto Mono" pitchFamily="49" charset="0"/>
              </a:defRPr>
            </a:lvl1pPr>
            <a:lvl2pPr marL="457200" indent="0">
              <a:buNone/>
              <a:defRPr sz="1200">
                <a:solidFill>
                  <a:schemeClr val="bg1"/>
                </a:solidFill>
                <a:latin typeface="Roboto Mono" pitchFamily="49" charset="0"/>
                <a:ea typeface="Roboto Mono" pitchFamily="49" charset="0"/>
              </a:defRPr>
            </a:lvl2pPr>
            <a:lvl3pPr marL="914400" indent="0">
              <a:buNone/>
              <a:defRPr sz="1200">
                <a:solidFill>
                  <a:schemeClr val="bg1"/>
                </a:solidFill>
                <a:latin typeface="Roboto Mono" pitchFamily="49" charset="0"/>
                <a:ea typeface="Roboto Mono" pitchFamily="49" charset="0"/>
              </a:defRPr>
            </a:lvl3pPr>
            <a:lvl4pPr marL="1371600" indent="0">
              <a:buNone/>
              <a:defRPr sz="1200">
                <a:solidFill>
                  <a:schemeClr val="bg1"/>
                </a:solidFill>
                <a:latin typeface="Roboto Mono" pitchFamily="49" charset="0"/>
                <a:ea typeface="Roboto Mono" pitchFamily="49" charset="0"/>
              </a:defRPr>
            </a:lvl4pPr>
            <a:lvl5pPr marL="1828800" indent="0">
              <a:buNone/>
              <a:defRPr sz="1200">
                <a:solidFill>
                  <a:schemeClr val="bg1"/>
                </a:solidFill>
                <a:latin typeface="Roboto Mono" pitchFamily="49" charset="0"/>
                <a:ea typeface="Roboto Mono" pitchFamily="49" charset="0"/>
              </a:defRPr>
            </a:lvl5pPr>
          </a:lstStyle>
          <a:p>
            <a:pPr lvl="0"/>
            <a:r>
              <a:rPr lang="en-GB" dirty="0" err="1"/>
              <a:t>Resurss</a:t>
            </a:r>
            <a:r>
              <a:rPr lang="en-GB" dirty="0"/>
              <a:t>:</a:t>
            </a:r>
            <a:endParaRPr lang="en-LV" dirty="0"/>
          </a:p>
        </p:txBody>
      </p:sp>
      <p:sp>
        <p:nvSpPr>
          <p:cNvPr id="9" name="Text Placeholder 2">
            <a:extLst>
              <a:ext uri="{FF2B5EF4-FFF2-40B4-BE49-F238E27FC236}">
                <a16:creationId xmlns:a16="http://schemas.microsoft.com/office/drawing/2014/main" id="{DCB12DCE-9894-AF4A-9385-1615C2DB3CF9}"/>
              </a:ext>
            </a:extLst>
          </p:cNvPr>
          <p:cNvSpPr>
            <a:spLocks noGrp="1"/>
          </p:cNvSpPr>
          <p:nvPr>
            <p:ph idx="13"/>
          </p:nvPr>
        </p:nvSpPr>
        <p:spPr>
          <a:xfrm>
            <a:off x="347933" y="1408680"/>
            <a:ext cx="5426074" cy="4812052"/>
          </a:xfrm>
          <a:prstGeom prst="rect">
            <a:avLst/>
          </a:prstGeom>
        </p:spPr>
        <p:txBody>
          <a:bodyPr vert="horz" lIns="91440" tIns="45720" rIns="91440" bIns="45720" rtlCol="0">
            <a:normAutofit/>
          </a:bodyPr>
          <a:lstStyle>
            <a:lvl1pPr marL="342900" indent="-342900">
              <a:buFont typeface="Arial" panose="020B0604020202020204" pitchFamily="34" charset="0"/>
              <a:buChar char="•"/>
              <a:defRPr sz="2400">
                <a:solidFill>
                  <a:srgbClr val="583C0A"/>
                </a:solidFill>
                <a:latin typeface="Roboto" panose="02000000000000000000" pitchFamily="2" charset="0"/>
                <a:ea typeface="Roboto" panose="02000000000000000000" pitchFamily="2" charset="0"/>
              </a:defRPr>
            </a:lvl1pPr>
            <a:lvl2pPr marL="742950" indent="-285750">
              <a:buFont typeface="Arial" panose="020B0604020202020204" pitchFamily="34" charset="0"/>
              <a:buChar char="•"/>
              <a:defRPr>
                <a:solidFill>
                  <a:srgbClr val="583C0A"/>
                </a:solidFill>
                <a:latin typeface="Roboto" panose="02000000000000000000" pitchFamily="2" charset="0"/>
                <a:ea typeface="Roboto" panose="02000000000000000000" pitchFamily="2" charset="0"/>
              </a:defRPr>
            </a:lvl2pPr>
            <a:lvl3pPr marL="1200150" indent="-285750">
              <a:buFont typeface="Arial" panose="020B0604020202020204" pitchFamily="34" charset="0"/>
              <a:buChar char="•"/>
              <a:defRPr>
                <a:solidFill>
                  <a:srgbClr val="583C0A"/>
                </a:solidFill>
                <a:latin typeface="Roboto" panose="02000000000000000000" pitchFamily="2" charset="0"/>
                <a:ea typeface="Roboto" panose="02000000000000000000" pitchFamily="2" charset="0"/>
              </a:defRPr>
            </a:lvl3pPr>
            <a:lvl4pPr marL="1657350" indent="-285750">
              <a:buFont typeface="Arial" panose="020B0604020202020204" pitchFamily="34" charset="0"/>
              <a:buChar char="•"/>
              <a:defRPr>
                <a:solidFill>
                  <a:srgbClr val="583C0A"/>
                </a:solidFill>
                <a:latin typeface="Roboto" panose="02000000000000000000" pitchFamily="2" charset="0"/>
                <a:ea typeface="Roboto" panose="02000000000000000000" pitchFamily="2" charset="0"/>
              </a:defRPr>
            </a:lvl4pPr>
            <a:lvl5pPr marL="2114550" indent="-285750">
              <a:buFont typeface="Arial" panose="020B0604020202020204" pitchFamily="34" charset="0"/>
              <a:buChar char="•"/>
              <a:defRPr>
                <a:solidFill>
                  <a:srgbClr val="583C0A"/>
                </a:solidFill>
                <a:latin typeface="Roboto" panose="02000000000000000000" pitchFamily="2" charset="0"/>
                <a:ea typeface="Roboto" panose="02000000000000000000"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2">
            <a:extLst>
              <a:ext uri="{FF2B5EF4-FFF2-40B4-BE49-F238E27FC236}">
                <a16:creationId xmlns:a16="http://schemas.microsoft.com/office/drawing/2014/main" id="{27BA7581-F96E-4046-BEAD-11F24FF08336}"/>
              </a:ext>
            </a:extLst>
          </p:cNvPr>
          <p:cNvSpPr>
            <a:spLocks noGrp="1"/>
          </p:cNvSpPr>
          <p:nvPr>
            <p:ph type="body" sz="quarter" idx="15" hasCustomPrompt="1"/>
          </p:nvPr>
        </p:nvSpPr>
        <p:spPr>
          <a:xfrm>
            <a:off x="339951" y="282802"/>
            <a:ext cx="5448633" cy="1012598"/>
          </a:xfrm>
        </p:spPr>
        <p:txBody>
          <a:bodyPr anchor="t">
            <a:noAutofit/>
          </a:bodyPr>
          <a:lstStyle>
            <a:lvl1pPr marL="0" indent="0">
              <a:buNone/>
              <a:defRPr sz="3600" b="1">
                <a:latin typeface="Roboto Slab" pitchFamily="2" charset="0"/>
                <a:ea typeface="Roboto Slab" pitchFamily="2" charset="0"/>
              </a:defRPr>
            </a:lvl1pPr>
            <a:lvl2pPr marL="457200" indent="0">
              <a:buNone/>
              <a:defRPr sz="5400">
                <a:latin typeface="Roboto Slab" pitchFamily="2" charset="0"/>
                <a:ea typeface="Roboto Slab" pitchFamily="2" charset="0"/>
              </a:defRPr>
            </a:lvl2pPr>
            <a:lvl3pPr marL="914400" indent="0">
              <a:buNone/>
              <a:defRPr sz="5400">
                <a:latin typeface="Roboto Slab" pitchFamily="2" charset="0"/>
                <a:ea typeface="Roboto Slab" pitchFamily="2" charset="0"/>
              </a:defRPr>
            </a:lvl3pPr>
            <a:lvl4pPr marL="1371600" indent="0">
              <a:buNone/>
              <a:defRPr sz="5400">
                <a:latin typeface="Roboto Slab" pitchFamily="2" charset="0"/>
                <a:ea typeface="Roboto Slab" pitchFamily="2" charset="0"/>
              </a:defRPr>
            </a:lvl4pPr>
            <a:lvl5pPr marL="1828800" indent="0">
              <a:buNone/>
              <a:defRPr sz="5400">
                <a:latin typeface="Roboto Slab" pitchFamily="2" charset="0"/>
                <a:ea typeface="Roboto Slab" pitchFamily="2" charset="0"/>
              </a:defRPr>
            </a:lvl5pPr>
          </a:lstStyle>
          <a:p>
            <a:pPr lvl="0"/>
            <a:r>
              <a:rPr lang="en-GB" dirty="0"/>
              <a:t>Click to edit Master title style</a:t>
            </a:r>
            <a:endParaRPr lang="en-LV" dirty="0"/>
          </a:p>
        </p:txBody>
      </p:sp>
    </p:spTree>
    <p:extLst>
      <p:ext uri="{BB962C8B-B14F-4D97-AF65-F5344CB8AC3E}">
        <p14:creationId xmlns:p14="http://schemas.microsoft.com/office/powerpoint/2010/main" val="3041758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CF0E7C-2E27-D647-AF07-61F73640552F}"/>
              </a:ext>
            </a:extLst>
          </p:cNvPr>
          <p:cNvSpPr/>
          <p:nvPr userDrawn="1"/>
        </p:nvSpPr>
        <p:spPr>
          <a:xfrm>
            <a:off x="6108699" y="0"/>
            <a:ext cx="6096001" cy="6858000"/>
          </a:xfrm>
          <a:prstGeom prst="rect">
            <a:avLst/>
          </a:prstGeom>
          <a:solidFill>
            <a:srgbClr val="8D8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8" name="Text Placeholder 2">
            <a:extLst>
              <a:ext uri="{FF2B5EF4-FFF2-40B4-BE49-F238E27FC236}">
                <a16:creationId xmlns:a16="http://schemas.microsoft.com/office/drawing/2014/main" id="{1F9F059A-E262-A640-8E1C-AB9FF093086E}"/>
              </a:ext>
            </a:extLst>
          </p:cNvPr>
          <p:cNvSpPr>
            <a:spLocks noGrp="1"/>
          </p:cNvSpPr>
          <p:nvPr>
            <p:ph idx="13"/>
          </p:nvPr>
        </p:nvSpPr>
        <p:spPr>
          <a:xfrm>
            <a:off x="347933" y="1408680"/>
            <a:ext cx="5426074" cy="4812052"/>
          </a:xfrm>
          <a:prstGeom prst="rect">
            <a:avLst/>
          </a:prstGeom>
        </p:spPr>
        <p:txBody>
          <a:bodyPr vert="horz" lIns="91440" tIns="45720" rIns="91440" bIns="45720" rtlCol="0">
            <a:normAutofit/>
          </a:bodyPr>
          <a:lstStyle>
            <a:lvl1pPr marL="342900" indent="-342900">
              <a:buFont typeface="Arial" panose="020B0604020202020204" pitchFamily="34" charset="0"/>
              <a:buChar char="•"/>
              <a:defRPr sz="2400">
                <a:solidFill>
                  <a:srgbClr val="583C0A"/>
                </a:solidFill>
                <a:latin typeface="Roboto" panose="02000000000000000000" pitchFamily="2" charset="0"/>
                <a:ea typeface="Roboto" panose="02000000000000000000" pitchFamily="2" charset="0"/>
              </a:defRPr>
            </a:lvl1pPr>
            <a:lvl2pPr marL="742950" indent="-285750">
              <a:buFont typeface="Arial" panose="020B0604020202020204" pitchFamily="34" charset="0"/>
              <a:buChar char="•"/>
              <a:defRPr>
                <a:solidFill>
                  <a:srgbClr val="583C0A"/>
                </a:solidFill>
                <a:latin typeface="Roboto" panose="02000000000000000000" pitchFamily="2" charset="0"/>
                <a:ea typeface="Roboto" panose="02000000000000000000" pitchFamily="2" charset="0"/>
              </a:defRPr>
            </a:lvl2pPr>
            <a:lvl3pPr marL="1200150" indent="-285750">
              <a:buFont typeface="Arial" panose="020B0604020202020204" pitchFamily="34" charset="0"/>
              <a:buChar char="•"/>
              <a:defRPr>
                <a:solidFill>
                  <a:srgbClr val="583C0A"/>
                </a:solidFill>
                <a:latin typeface="Roboto" panose="02000000000000000000" pitchFamily="2" charset="0"/>
                <a:ea typeface="Roboto" panose="02000000000000000000" pitchFamily="2" charset="0"/>
              </a:defRPr>
            </a:lvl3pPr>
            <a:lvl4pPr marL="1657350" indent="-285750">
              <a:buFont typeface="Arial" panose="020B0604020202020204" pitchFamily="34" charset="0"/>
              <a:buChar char="•"/>
              <a:defRPr>
                <a:solidFill>
                  <a:srgbClr val="583C0A"/>
                </a:solidFill>
                <a:latin typeface="Roboto" panose="02000000000000000000" pitchFamily="2" charset="0"/>
                <a:ea typeface="Roboto" panose="02000000000000000000" pitchFamily="2" charset="0"/>
              </a:defRPr>
            </a:lvl4pPr>
            <a:lvl5pPr marL="2114550" indent="-285750">
              <a:buFont typeface="Arial" panose="020B0604020202020204" pitchFamily="34" charset="0"/>
              <a:buChar char="•"/>
              <a:defRPr>
                <a:solidFill>
                  <a:srgbClr val="583C0A"/>
                </a:solidFill>
                <a:latin typeface="Roboto" panose="02000000000000000000" pitchFamily="2" charset="0"/>
                <a:ea typeface="Roboto" panose="02000000000000000000"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Picture Placeholder 2">
            <a:extLst>
              <a:ext uri="{FF2B5EF4-FFF2-40B4-BE49-F238E27FC236}">
                <a16:creationId xmlns:a16="http://schemas.microsoft.com/office/drawing/2014/main" id="{ADF4E556-FD0F-F445-A25E-3C58174CED2F}"/>
              </a:ext>
            </a:extLst>
          </p:cNvPr>
          <p:cNvSpPr>
            <a:spLocks noGrp="1"/>
          </p:cNvSpPr>
          <p:nvPr>
            <p:ph type="pic" sz="quarter" idx="14"/>
          </p:nvPr>
        </p:nvSpPr>
        <p:spPr>
          <a:xfrm>
            <a:off x="6469063" y="520700"/>
            <a:ext cx="5387975" cy="5629275"/>
          </a:xfrm>
        </p:spPr>
        <p:txBody>
          <a:bodyPr/>
          <a:lstStyle>
            <a:lvl1pPr>
              <a:defRPr>
                <a:solidFill>
                  <a:schemeClr val="bg1"/>
                </a:solidFill>
              </a:defRPr>
            </a:lvl1pPr>
          </a:lstStyle>
          <a:p>
            <a:endParaRPr lang="en-LV" dirty="0"/>
          </a:p>
        </p:txBody>
      </p:sp>
      <p:sp>
        <p:nvSpPr>
          <p:cNvPr id="6" name="Text Placeholder 2">
            <a:extLst>
              <a:ext uri="{FF2B5EF4-FFF2-40B4-BE49-F238E27FC236}">
                <a16:creationId xmlns:a16="http://schemas.microsoft.com/office/drawing/2014/main" id="{2E431F3D-48A6-C647-8E36-F9B97822335E}"/>
              </a:ext>
            </a:extLst>
          </p:cNvPr>
          <p:cNvSpPr>
            <a:spLocks noGrp="1"/>
          </p:cNvSpPr>
          <p:nvPr>
            <p:ph type="body" sz="quarter" idx="15" hasCustomPrompt="1"/>
          </p:nvPr>
        </p:nvSpPr>
        <p:spPr>
          <a:xfrm>
            <a:off x="339951" y="282802"/>
            <a:ext cx="5448633" cy="1012598"/>
          </a:xfrm>
        </p:spPr>
        <p:txBody>
          <a:bodyPr anchor="t">
            <a:noAutofit/>
          </a:bodyPr>
          <a:lstStyle>
            <a:lvl1pPr marL="0" indent="0">
              <a:buNone/>
              <a:defRPr sz="3600" b="1">
                <a:latin typeface="Roboto Slab" pitchFamily="2" charset="0"/>
                <a:ea typeface="Roboto Slab" pitchFamily="2" charset="0"/>
              </a:defRPr>
            </a:lvl1pPr>
            <a:lvl2pPr marL="457200" indent="0">
              <a:buNone/>
              <a:defRPr sz="5400">
                <a:latin typeface="Roboto Slab" pitchFamily="2" charset="0"/>
                <a:ea typeface="Roboto Slab" pitchFamily="2" charset="0"/>
              </a:defRPr>
            </a:lvl2pPr>
            <a:lvl3pPr marL="914400" indent="0">
              <a:buNone/>
              <a:defRPr sz="5400">
                <a:latin typeface="Roboto Slab" pitchFamily="2" charset="0"/>
                <a:ea typeface="Roboto Slab" pitchFamily="2" charset="0"/>
              </a:defRPr>
            </a:lvl3pPr>
            <a:lvl4pPr marL="1371600" indent="0">
              <a:buNone/>
              <a:defRPr sz="5400">
                <a:latin typeface="Roboto Slab" pitchFamily="2" charset="0"/>
                <a:ea typeface="Roboto Slab" pitchFamily="2" charset="0"/>
              </a:defRPr>
            </a:lvl4pPr>
            <a:lvl5pPr marL="1828800" indent="0">
              <a:buNone/>
              <a:defRPr sz="5400">
                <a:latin typeface="Roboto Slab" pitchFamily="2" charset="0"/>
                <a:ea typeface="Roboto Slab" pitchFamily="2" charset="0"/>
              </a:defRPr>
            </a:lvl5pPr>
          </a:lstStyle>
          <a:p>
            <a:pPr lvl="0"/>
            <a:r>
              <a:rPr lang="en-GB" dirty="0"/>
              <a:t>Click to edit Master title style</a:t>
            </a:r>
            <a:endParaRPr lang="en-LV" dirty="0"/>
          </a:p>
        </p:txBody>
      </p:sp>
      <p:sp>
        <p:nvSpPr>
          <p:cNvPr id="7" name="Text Placeholder 5">
            <a:extLst>
              <a:ext uri="{FF2B5EF4-FFF2-40B4-BE49-F238E27FC236}">
                <a16:creationId xmlns:a16="http://schemas.microsoft.com/office/drawing/2014/main" id="{BEC8839E-22B0-1A41-B016-5B2D46F9F4C3}"/>
              </a:ext>
            </a:extLst>
          </p:cNvPr>
          <p:cNvSpPr>
            <a:spLocks noGrp="1"/>
          </p:cNvSpPr>
          <p:nvPr>
            <p:ph type="body" sz="quarter" idx="10" hasCustomPrompt="1"/>
          </p:nvPr>
        </p:nvSpPr>
        <p:spPr>
          <a:xfrm>
            <a:off x="359071" y="6220731"/>
            <a:ext cx="5414936" cy="386655"/>
          </a:xfrm>
        </p:spPr>
        <p:txBody>
          <a:bodyPr anchor="b">
            <a:noAutofit/>
          </a:bodyPr>
          <a:lstStyle>
            <a:lvl1pPr marL="0" indent="0">
              <a:buNone/>
              <a:defRPr sz="1200">
                <a:solidFill>
                  <a:srgbClr val="583C0A"/>
                </a:solidFill>
                <a:latin typeface="Roboto Mono" pitchFamily="49" charset="0"/>
                <a:ea typeface="Roboto Mono" pitchFamily="49" charset="0"/>
              </a:defRPr>
            </a:lvl1pPr>
            <a:lvl2pPr marL="457200" indent="0">
              <a:buNone/>
              <a:defRPr sz="1200">
                <a:solidFill>
                  <a:schemeClr val="bg1"/>
                </a:solidFill>
                <a:latin typeface="Roboto Mono" pitchFamily="49" charset="0"/>
                <a:ea typeface="Roboto Mono" pitchFamily="49" charset="0"/>
              </a:defRPr>
            </a:lvl2pPr>
            <a:lvl3pPr marL="914400" indent="0">
              <a:buNone/>
              <a:defRPr sz="1200">
                <a:solidFill>
                  <a:schemeClr val="bg1"/>
                </a:solidFill>
                <a:latin typeface="Roboto Mono" pitchFamily="49" charset="0"/>
                <a:ea typeface="Roboto Mono" pitchFamily="49" charset="0"/>
              </a:defRPr>
            </a:lvl3pPr>
            <a:lvl4pPr marL="1371600" indent="0">
              <a:buNone/>
              <a:defRPr sz="1200">
                <a:solidFill>
                  <a:schemeClr val="bg1"/>
                </a:solidFill>
                <a:latin typeface="Roboto Mono" pitchFamily="49" charset="0"/>
                <a:ea typeface="Roboto Mono" pitchFamily="49" charset="0"/>
              </a:defRPr>
            </a:lvl4pPr>
            <a:lvl5pPr marL="1828800" indent="0">
              <a:buNone/>
              <a:defRPr sz="1200">
                <a:solidFill>
                  <a:schemeClr val="bg1"/>
                </a:solidFill>
                <a:latin typeface="Roboto Mono" pitchFamily="49" charset="0"/>
                <a:ea typeface="Roboto Mono" pitchFamily="49" charset="0"/>
              </a:defRPr>
            </a:lvl5pPr>
          </a:lstStyle>
          <a:p>
            <a:pPr lvl="0"/>
            <a:r>
              <a:rPr lang="en-GB" dirty="0" err="1"/>
              <a:t>Resurss</a:t>
            </a:r>
            <a:r>
              <a:rPr lang="en-GB" dirty="0"/>
              <a:t>:</a:t>
            </a:r>
            <a:endParaRPr lang="en-LV" dirty="0"/>
          </a:p>
        </p:txBody>
      </p:sp>
    </p:spTree>
    <p:extLst>
      <p:ext uri="{BB962C8B-B14F-4D97-AF65-F5344CB8AC3E}">
        <p14:creationId xmlns:p14="http://schemas.microsoft.com/office/powerpoint/2010/main" val="1088872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3148" y="282803"/>
            <a:ext cx="11513890" cy="1241195"/>
          </a:xfrm>
        </p:spPr>
        <p:txBody>
          <a:bodyPr anchor="t">
            <a:normAutofit/>
          </a:bodyPr>
          <a:lstStyle>
            <a:lvl1pPr>
              <a:defRPr sz="3600"/>
            </a:lvl1pPr>
          </a:lstStyle>
          <a:p>
            <a:r>
              <a:rPr lang="en-GB" dirty="0"/>
              <a:t>Click to edit Master title style</a:t>
            </a:r>
            <a:endParaRPr lang="en-US" dirty="0"/>
          </a:p>
        </p:txBody>
      </p:sp>
      <p:sp>
        <p:nvSpPr>
          <p:cNvPr id="9" name="Rectangle 8">
            <a:extLst>
              <a:ext uri="{FF2B5EF4-FFF2-40B4-BE49-F238E27FC236}">
                <a16:creationId xmlns:a16="http://schemas.microsoft.com/office/drawing/2014/main" id="{01DDCF5F-4E40-D54B-A1E4-C1050C53BD5D}"/>
              </a:ext>
            </a:extLst>
          </p:cNvPr>
          <p:cNvSpPr/>
          <p:nvPr userDrawn="1"/>
        </p:nvSpPr>
        <p:spPr>
          <a:xfrm>
            <a:off x="0" y="1524000"/>
            <a:ext cx="12192000" cy="5334000"/>
          </a:xfrm>
          <a:prstGeom prst="rect">
            <a:avLst/>
          </a:prstGeom>
          <a:solidFill>
            <a:srgbClr val="8D8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solidFill>
                <a:srgbClr val="8D8D15"/>
              </a:solidFill>
            </a:endParaRPr>
          </a:p>
        </p:txBody>
      </p:sp>
      <p:sp>
        <p:nvSpPr>
          <p:cNvPr id="10" name="Content Placeholder 3">
            <a:extLst>
              <a:ext uri="{FF2B5EF4-FFF2-40B4-BE49-F238E27FC236}">
                <a16:creationId xmlns:a16="http://schemas.microsoft.com/office/drawing/2014/main" id="{7137E8EF-6A74-994B-B6C1-03DEDF060275}"/>
              </a:ext>
            </a:extLst>
          </p:cNvPr>
          <p:cNvSpPr>
            <a:spLocks noGrp="1"/>
          </p:cNvSpPr>
          <p:nvPr>
            <p:ph sz="half" idx="2"/>
          </p:nvPr>
        </p:nvSpPr>
        <p:spPr>
          <a:xfrm>
            <a:off x="343148" y="1788887"/>
            <a:ext cx="2574224" cy="3684588"/>
          </a:xfrm>
        </p:spPr>
        <p:txBody>
          <a:bodyPr/>
          <a:lstStyle>
            <a:lvl1pPr marL="0" indent="0">
              <a:buNone/>
              <a:defRPr sz="2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Click to edit Master text styles</a:t>
            </a:r>
          </a:p>
        </p:txBody>
      </p:sp>
      <p:sp>
        <p:nvSpPr>
          <p:cNvPr id="13" name="Content Placeholder 16">
            <a:extLst>
              <a:ext uri="{FF2B5EF4-FFF2-40B4-BE49-F238E27FC236}">
                <a16:creationId xmlns:a16="http://schemas.microsoft.com/office/drawing/2014/main" id="{CBAF74CD-2F9B-7F40-AEAB-0675B7AF53C2}"/>
              </a:ext>
            </a:extLst>
          </p:cNvPr>
          <p:cNvSpPr>
            <a:spLocks noGrp="1"/>
          </p:cNvSpPr>
          <p:nvPr>
            <p:ph sz="quarter" idx="14"/>
          </p:nvPr>
        </p:nvSpPr>
        <p:spPr>
          <a:xfrm>
            <a:off x="3035300" y="1600200"/>
            <a:ext cx="9156700" cy="5257799"/>
          </a:xfrm>
          <a:solidFill>
            <a:schemeClr val="bg1"/>
          </a:solidFill>
        </p:spPr>
        <p:txBody>
          <a:bodyPr/>
          <a:lstStyle>
            <a:lvl1pPr marL="0" indent="0">
              <a:buNone/>
              <a:defRPr/>
            </a:lvl1pPr>
          </a:lstStyle>
          <a:p>
            <a:pPr lvl="0"/>
            <a:endParaRPr lang="en-LV" dirty="0"/>
          </a:p>
        </p:txBody>
      </p:sp>
      <p:sp>
        <p:nvSpPr>
          <p:cNvPr id="7" name="Text Placeholder 5">
            <a:extLst>
              <a:ext uri="{FF2B5EF4-FFF2-40B4-BE49-F238E27FC236}">
                <a16:creationId xmlns:a16="http://schemas.microsoft.com/office/drawing/2014/main" id="{5FE38817-ACB2-644D-895D-ECE9E9B147EE}"/>
              </a:ext>
            </a:extLst>
          </p:cNvPr>
          <p:cNvSpPr>
            <a:spLocks noGrp="1"/>
          </p:cNvSpPr>
          <p:nvPr>
            <p:ph type="body" sz="quarter" idx="10" hasCustomPrompt="1"/>
          </p:nvPr>
        </p:nvSpPr>
        <p:spPr>
          <a:xfrm>
            <a:off x="359071" y="5473475"/>
            <a:ext cx="2558301" cy="1133912"/>
          </a:xfrm>
        </p:spPr>
        <p:txBody>
          <a:bodyPr anchor="b">
            <a:noAutofit/>
          </a:bodyPr>
          <a:lstStyle>
            <a:lvl1pPr marL="0" indent="0">
              <a:buNone/>
              <a:defRPr sz="1200">
                <a:solidFill>
                  <a:schemeClr val="bg1"/>
                </a:solidFill>
                <a:latin typeface="Roboto Mono" pitchFamily="49" charset="0"/>
                <a:ea typeface="Roboto Mono" pitchFamily="49" charset="0"/>
              </a:defRPr>
            </a:lvl1pPr>
            <a:lvl2pPr marL="457200" indent="0">
              <a:buNone/>
              <a:defRPr sz="1200">
                <a:solidFill>
                  <a:schemeClr val="bg1"/>
                </a:solidFill>
                <a:latin typeface="Roboto Mono" pitchFamily="49" charset="0"/>
                <a:ea typeface="Roboto Mono" pitchFamily="49" charset="0"/>
              </a:defRPr>
            </a:lvl2pPr>
            <a:lvl3pPr marL="914400" indent="0">
              <a:buNone/>
              <a:defRPr sz="1200">
                <a:solidFill>
                  <a:schemeClr val="bg1"/>
                </a:solidFill>
                <a:latin typeface="Roboto Mono" pitchFamily="49" charset="0"/>
                <a:ea typeface="Roboto Mono" pitchFamily="49" charset="0"/>
              </a:defRPr>
            </a:lvl3pPr>
            <a:lvl4pPr marL="1371600" indent="0">
              <a:buNone/>
              <a:defRPr sz="1200">
                <a:solidFill>
                  <a:schemeClr val="bg1"/>
                </a:solidFill>
                <a:latin typeface="Roboto Mono" pitchFamily="49" charset="0"/>
                <a:ea typeface="Roboto Mono" pitchFamily="49" charset="0"/>
              </a:defRPr>
            </a:lvl4pPr>
            <a:lvl5pPr marL="1828800" indent="0">
              <a:buNone/>
              <a:defRPr sz="1200">
                <a:solidFill>
                  <a:schemeClr val="bg1"/>
                </a:solidFill>
                <a:latin typeface="Roboto Mono" pitchFamily="49" charset="0"/>
                <a:ea typeface="Roboto Mono" pitchFamily="49" charset="0"/>
              </a:defRPr>
            </a:lvl5pPr>
          </a:lstStyle>
          <a:p>
            <a:pPr lvl="0"/>
            <a:r>
              <a:rPr lang="en-GB" dirty="0" err="1"/>
              <a:t>Resurss</a:t>
            </a:r>
            <a:r>
              <a:rPr lang="en-GB" dirty="0"/>
              <a:t>:</a:t>
            </a:r>
            <a:endParaRPr lang="en-LV" dirty="0"/>
          </a:p>
        </p:txBody>
      </p:sp>
    </p:spTree>
    <p:extLst>
      <p:ext uri="{BB962C8B-B14F-4D97-AF65-F5344CB8AC3E}">
        <p14:creationId xmlns:p14="http://schemas.microsoft.com/office/powerpoint/2010/main" val="2755850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68A195-43F8-CD4A-91B4-AA2877EA6BD1}"/>
              </a:ext>
            </a:extLst>
          </p:cNvPr>
          <p:cNvSpPr/>
          <p:nvPr userDrawn="1"/>
        </p:nvSpPr>
        <p:spPr>
          <a:xfrm>
            <a:off x="0" y="1519796"/>
            <a:ext cx="12191999" cy="5338203"/>
          </a:xfrm>
          <a:prstGeom prst="rect">
            <a:avLst/>
          </a:prstGeom>
          <a:solidFill>
            <a:srgbClr val="E4C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2" name="Title 1"/>
          <p:cNvSpPr>
            <a:spLocks noGrp="1"/>
          </p:cNvSpPr>
          <p:nvPr>
            <p:ph type="title"/>
          </p:nvPr>
        </p:nvSpPr>
        <p:spPr>
          <a:xfrm>
            <a:off x="343148" y="282803"/>
            <a:ext cx="11513890" cy="1241195"/>
          </a:xfrm>
        </p:spPr>
        <p:txBody>
          <a:bodyPr anchor="t">
            <a:normAutofit/>
          </a:bodyPr>
          <a:lstStyle>
            <a:lvl1pPr>
              <a:defRPr sz="3600"/>
            </a:lvl1pPr>
          </a:lstStyle>
          <a:p>
            <a:r>
              <a:rPr lang="en-GB" dirty="0"/>
              <a:t>Click to edit Master title style</a:t>
            </a:r>
            <a:endParaRPr lang="en-US" dirty="0"/>
          </a:p>
        </p:txBody>
      </p:sp>
      <p:sp>
        <p:nvSpPr>
          <p:cNvPr id="10" name="Content Placeholder 3">
            <a:extLst>
              <a:ext uri="{FF2B5EF4-FFF2-40B4-BE49-F238E27FC236}">
                <a16:creationId xmlns:a16="http://schemas.microsoft.com/office/drawing/2014/main" id="{7137E8EF-6A74-994B-B6C1-03DEDF060275}"/>
              </a:ext>
            </a:extLst>
          </p:cNvPr>
          <p:cNvSpPr>
            <a:spLocks noGrp="1"/>
          </p:cNvSpPr>
          <p:nvPr>
            <p:ph sz="half" idx="2"/>
          </p:nvPr>
        </p:nvSpPr>
        <p:spPr>
          <a:xfrm>
            <a:off x="343148" y="1788887"/>
            <a:ext cx="2574224" cy="3684588"/>
          </a:xfrm>
        </p:spPr>
        <p:txBody>
          <a:bodyPr/>
          <a:lstStyle>
            <a:lvl1pPr marL="0" indent="0">
              <a:buNone/>
              <a:defRPr sz="2400">
                <a:solidFill>
                  <a:srgbClr val="583C0A"/>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Click to edit Master text styles</a:t>
            </a:r>
          </a:p>
        </p:txBody>
      </p:sp>
      <p:sp>
        <p:nvSpPr>
          <p:cNvPr id="13" name="Content Placeholder 16">
            <a:extLst>
              <a:ext uri="{FF2B5EF4-FFF2-40B4-BE49-F238E27FC236}">
                <a16:creationId xmlns:a16="http://schemas.microsoft.com/office/drawing/2014/main" id="{CBAF74CD-2F9B-7F40-AEAB-0675B7AF53C2}"/>
              </a:ext>
            </a:extLst>
          </p:cNvPr>
          <p:cNvSpPr>
            <a:spLocks noGrp="1"/>
          </p:cNvSpPr>
          <p:nvPr>
            <p:ph sz="quarter" idx="14"/>
          </p:nvPr>
        </p:nvSpPr>
        <p:spPr>
          <a:xfrm>
            <a:off x="3035300" y="1600200"/>
            <a:ext cx="9156700" cy="5257799"/>
          </a:xfrm>
          <a:solidFill>
            <a:schemeClr val="bg1"/>
          </a:solidFill>
        </p:spPr>
        <p:txBody>
          <a:bodyPr/>
          <a:lstStyle>
            <a:lvl1pPr marL="0" indent="0">
              <a:buNone/>
              <a:defRPr/>
            </a:lvl1pPr>
          </a:lstStyle>
          <a:p>
            <a:pPr lvl="0"/>
            <a:endParaRPr lang="en-LV" dirty="0"/>
          </a:p>
        </p:txBody>
      </p:sp>
      <p:sp>
        <p:nvSpPr>
          <p:cNvPr id="9" name="Text Placeholder 5">
            <a:extLst>
              <a:ext uri="{FF2B5EF4-FFF2-40B4-BE49-F238E27FC236}">
                <a16:creationId xmlns:a16="http://schemas.microsoft.com/office/drawing/2014/main" id="{141E13B1-0253-654C-B1A2-11DAB8313312}"/>
              </a:ext>
            </a:extLst>
          </p:cNvPr>
          <p:cNvSpPr>
            <a:spLocks noGrp="1"/>
          </p:cNvSpPr>
          <p:nvPr>
            <p:ph type="body" sz="quarter" idx="10" hasCustomPrompt="1"/>
          </p:nvPr>
        </p:nvSpPr>
        <p:spPr>
          <a:xfrm>
            <a:off x="359071" y="5473475"/>
            <a:ext cx="2558301" cy="1133912"/>
          </a:xfrm>
        </p:spPr>
        <p:txBody>
          <a:bodyPr anchor="b">
            <a:noAutofit/>
          </a:bodyPr>
          <a:lstStyle>
            <a:lvl1pPr marL="0" indent="0">
              <a:buNone/>
              <a:defRPr sz="1200">
                <a:solidFill>
                  <a:srgbClr val="583C0A"/>
                </a:solidFill>
                <a:latin typeface="Roboto Mono" pitchFamily="49" charset="0"/>
                <a:ea typeface="Roboto Mono" pitchFamily="49" charset="0"/>
              </a:defRPr>
            </a:lvl1pPr>
            <a:lvl2pPr marL="457200" indent="0">
              <a:buNone/>
              <a:defRPr sz="1200">
                <a:solidFill>
                  <a:schemeClr val="bg1"/>
                </a:solidFill>
                <a:latin typeface="Roboto Mono" pitchFamily="49" charset="0"/>
                <a:ea typeface="Roboto Mono" pitchFamily="49" charset="0"/>
              </a:defRPr>
            </a:lvl2pPr>
            <a:lvl3pPr marL="914400" indent="0">
              <a:buNone/>
              <a:defRPr sz="1200">
                <a:solidFill>
                  <a:schemeClr val="bg1"/>
                </a:solidFill>
                <a:latin typeface="Roboto Mono" pitchFamily="49" charset="0"/>
                <a:ea typeface="Roboto Mono" pitchFamily="49" charset="0"/>
              </a:defRPr>
            </a:lvl3pPr>
            <a:lvl4pPr marL="1371600" indent="0">
              <a:buNone/>
              <a:defRPr sz="1200">
                <a:solidFill>
                  <a:schemeClr val="bg1"/>
                </a:solidFill>
                <a:latin typeface="Roboto Mono" pitchFamily="49" charset="0"/>
                <a:ea typeface="Roboto Mono" pitchFamily="49" charset="0"/>
              </a:defRPr>
            </a:lvl4pPr>
            <a:lvl5pPr marL="1828800" indent="0">
              <a:buNone/>
              <a:defRPr sz="1200">
                <a:solidFill>
                  <a:schemeClr val="bg1"/>
                </a:solidFill>
                <a:latin typeface="Roboto Mono" pitchFamily="49" charset="0"/>
                <a:ea typeface="Roboto Mono" pitchFamily="49" charset="0"/>
              </a:defRPr>
            </a:lvl5pPr>
          </a:lstStyle>
          <a:p>
            <a:pPr lvl="0"/>
            <a:r>
              <a:rPr lang="en-GB" dirty="0" err="1"/>
              <a:t>Resurss</a:t>
            </a:r>
            <a:r>
              <a:rPr lang="en-GB" dirty="0"/>
              <a:t>:</a:t>
            </a:r>
            <a:endParaRPr lang="en-LV" dirty="0"/>
          </a:p>
        </p:txBody>
      </p:sp>
    </p:spTree>
    <p:extLst>
      <p:ext uri="{BB962C8B-B14F-4D97-AF65-F5344CB8AC3E}">
        <p14:creationId xmlns:p14="http://schemas.microsoft.com/office/powerpoint/2010/main" val="3007031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68A195-43F8-CD4A-91B4-AA2877EA6BD1}"/>
              </a:ext>
            </a:extLst>
          </p:cNvPr>
          <p:cNvSpPr/>
          <p:nvPr userDrawn="1"/>
        </p:nvSpPr>
        <p:spPr>
          <a:xfrm>
            <a:off x="0" y="1519796"/>
            <a:ext cx="12191999" cy="5338203"/>
          </a:xfrm>
          <a:prstGeom prst="rect">
            <a:avLst/>
          </a:prstGeom>
          <a:solidFill>
            <a:srgbClr val="FF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2" name="Title 1"/>
          <p:cNvSpPr>
            <a:spLocks noGrp="1"/>
          </p:cNvSpPr>
          <p:nvPr>
            <p:ph type="title"/>
          </p:nvPr>
        </p:nvSpPr>
        <p:spPr>
          <a:xfrm>
            <a:off x="343148" y="282803"/>
            <a:ext cx="11513890" cy="1241195"/>
          </a:xfrm>
        </p:spPr>
        <p:txBody>
          <a:bodyPr anchor="t">
            <a:normAutofit/>
          </a:bodyPr>
          <a:lstStyle>
            <a:lvl1pPr>
              <a:defRPr sz="3600"/>
            </a:lvl1pPr>
          </a:lstStyle>
          <a:p>
            <a:r>
              <a:rPr lang="en-GB" dirty="0"/>
              <a:t>Click to edit Master title style</a:t>
            </a:r>
            <a:endParaRPr lang="en-US" dirty="0"/>
          </a:p>
        </p:txBody>
      </p:sp>
      <p:sp>
        <p:nvSpPr>
          <p:cNvPr id="10" name="Content Placeholder 3">
            <a:extLst>
              <a:ext uri="{FF2B5EF4-FFF2-40B4-BE49-F238E27FC236}">
                <a16:creationId xmlns:a16="http://schemas.microsoft.com/office/drawing/2014/main" id="{7137E8EF-6A74-994B-B6C1-03DEDF060275}"/>
              </a:ext>
            </a:extLst>
          </p:cNvPr>
          <p:cNvSpPr>
            <a:spLocks noGrp="1"/>
          </p:cNvSpPr>
          <p:nvPr>
            <p:ph sz="half" idx="2"/>
          </p:nvPr>
        </p:nvSpPr>
        <p:spPr>
          <a:xfrm>
            <a:off x="343148" y="1788887"/>
            <a:ext cx="2574224" cy="3684588"/>
          </a:xfrm>
        </p:spPr>
        <p:txBody>
          <a:bodyPr/>
          <a:lstStyle>
            <a:lvl1pPr marL="0" indent="0">
              <a:buNone/>
              <a:defRPr sz="2400">
                <a:solidFill>
                  <a:srgbClr val="583C0A"/>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Click to edit Master text styles</a:t>
            </a:r>
          </a:p>
        </p:txBody>
      </p:sp>
      <p:sp>
        <p:nvSpPr>
          <p:cNvPr id="13" name="Content Placeholder 16">
            <a:extLst>
              <a:ext uri="{FF2B5EF4-FFF2-40B4-BE49-F238E27FC236}">
                <a16:creationId xmlns:a16="http://schemas.microsoft.com/office/drawing/2014/main" id="{CBAF74CD-2F9B-7F40-AEAB-0675B7AF53C2}"/>
              </a:ext>
            </a:extLst>
          </p:cNvPr>
          <p:cNvSpPr>
            <a:spLocks noGrp="1"/>
          </p:cNvSpPr>
          <p:nvPr>
            <p:ph sz="quarter" idx="14"/>
          </p:nvPr>
        </p:nvSpPr>
        <p:spPr>
          <a:xfrm>
            <a:off x="3035300" y="1600200"/>
            <a:ext cx="9156700" cy="5257799"/>
          </a:xfrm>
          <a:solidFill>
            <a:schemeClr val="bg1"/>
          </a:solidFill>
        </p:spPr>
        <p:txBody>
          <a:bodyPr/>
          <a:lstStyle>
            <a:lvl1pPr marL="0" indent="0">
              <a:buNone/>
              <a:defRPr/>
            </a:lvl1pPr>
          </a:lstStyle>
          <a:p>
            <a:pPr lvl="0"/>
            <a:endParaRPr lang="en-LV" dirty="0"/>
          </a:p>
        </p:txBody>
      </p:sp>
      <p:sp>
        <p:nvSpPr>
          <p:cNvPr id="9" name="Text Placeholder 5">
            <a:extLst>
              <a:ext uri="{FF2B5EF4-FFF2-40B4-BE49-F238E27FC236}">
                <a16:creationId xmlns:a16="http://schemas.microsoft.com/office/drawing/2014/main" id="{3EFBE1B1-3EF9-F140-BE54-14FB6B995374}"/>
              </a:ext>
            </a:extLst>
          </p:cNvPr>
          <p:cNvSpPr>
            <a:spLocks noGrp="1"/>
          </p:cNvSpPr>
          <p:nvPr>
            <p:ph type="body" sz="quarter" idx="10" hasCustomPrompt="1"/>
          </p:nvPr>
        </p:nvSpPr>
        <p:spPr>
          <a:xfrm>
            <a:off x="359071" y="5473475"/>
            <a:ext cx="2558301" cy="1133912"/>
          </a:xfrm>
        </p:spPr>
        <p:txBody>
          <a:bodyPr anchor="b">
            <a:noAutofit/>
          </a:bodyPr>
          <a:lstStyle>
            <a:lvl1pPr marL="0" indent="0">
              <a:buNone/>
              <a:defRPr sz="1200">
                <a:solidFill>
                  <a:srgbClr val="583C0A"/>
                </a:solidFill>
                <a:latin typeface="Roboto Mono" pitchFamily="49" charset="0"/>
                <a:ea typeface="Roboto Mono" pitchFamily="49" charset="0"/>
              </a:defRPr>
            </a:lvl1pPr>
            <a:lvl2pPr marL="457200" indent="0">
              <a:buNone/>
              <a:defRPr sz="1200">
                <a:solidFill>
                  <a:schemeClr val="bg1"/>
                </a:solidFill>
                <a:latin typeface="Roboto Mono" pitchFamily="49" charset="0"/>
                <a:ea typeface="Roboto Mono" pitchFamily="49" charset="0"/>
              </a:defRPr>
            </a:lvl2pPr>
            <a:lvl3pPr marL="914400" indent="0">
              <a:buNone/>
              <a:defRPr sz="1200">
                <a:solidFill>
                  <a:schemeClr val="bg1"/>
                </a:solidFill>
                <a:latin typeface="Roboto Mono" pitchFamily="49" charset="0"/>
                <a:ea typeface="Roboto Mono" pitchFamily="49" charset="0"/>
              </a:defRPr>
            </a:lvl3pPr>
            <a:lvl4pPr marL="1371600" indent="0">
              <a:buNone/>
              <a:defRPr sz="1200">
                <a:solidFill>
                  <a:schemeClr val="bg1"/>
                </a:solidFill>
                <a:latin typeface="Roboto Mono" pitchFamily="49" charset="0"/>
                <a:ea typeface="Roboto Mono" pitchFamily="49" charset="0"/>
              </a:defRPr>
            </a:lvl4pPr>
            <a:lvl5pPr marL="1828800" indent="0">
              <a:buNone/>
              <a:defRPr sz="1200">
                <a:solidFill>
                  <a:schemeClr val="bg1"/>
                </a:solidFill>
                <a:latin typeface="Roboto Mono" pitchFamily="49" charset="0"/>
                <a:ea typeface="Roboto Mono" pitchFamily="49" charset="0"/>
              </a:defRPr>
            </a:lvl5pPr>
          </a:lstStyle>
          <a:p>
            <a:pPr lvl="0"/>
            <a:r>
              <a:rPr lang="en-GB" dirty="0" err="1"/>
              <a:t>Resurss</a:t>
            </a:r>
            <a:r>
              <a:rPr lang="en-GB" dirty="0"/>
              <a:t>:</a:t>
            </a:r>
            <a:endParaRPr lang="en-LV" dirty="0"/>
          </a:p>
        </p:txBody>
      </p:sp>
    </p:spTree>
    <p:extLst>
      <p:ext uri="{BB962C8B-B14F-4D97-AF65-F5344CB8AC3E}">
        <p14:creationId xmlns:p14="http://schemas.microsoft.com/office/powerpoint/2010/main" val="676614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Content Placeholder 16">
            <a:extLst>
              <a:ext uri="{FF2B5EF4-FFF2-40B4-BE49-F238E27FC236}">
                <a16:creationId xmlns:a16="http://schemas.microsoft.com/office/drawing/2014/main" id="{B0280A50-4FBE-8A4D-B2B2-E95377218F2A}"/>
              </a:ext>
            </a:extLst>
          </p:cNvPr>
          <p:cNvSpPr>
            <a:spLocks noGrp="1"/>
          </p:cNvSpPr>
          <p:nvPr>
            <p:ph sz="quarter" idx="14"/>
          </p:nvPr>
        </p:nvSpPr>
        <p:spPr>
          <a:xfrm>
            <a:off x="334962" y="1773238"/>
            <a:ext cx="11522076" cy="4583111"/>
          </a:xfrm>
          <a:solidFill>
            <a:schemeClr val="bg1"/>
          </a:solidFill>
        </p:spPr>
        <p:txBody>
          <a:bodyPr/>
          <a:lstStyle>
            <a:lvl1pPr marL="0" indent="0">
              <a:buNone/>
              <a:defRPr/>
            </a:lvl1pPr>
          </a:lstStyle>
          <a:p>
            <a:pPr lvl="0"/>
            <a:endParaRPr lang="en-LV" dirty="0"/>
          </a:p>
        </p:txBody>
      </p:sp>
      <p:sp>
        <p:nvSpPr>
          <p:cNvPr id="10" name="Rectangle 9">
            <a:extLst>
              <a:ext uri="{FF2B5EF4-FFF2-40B4-BE49-F238E27FC236}">
                <a16:creationId xmlns:a16="http://schemas.microsoft.com/office/drawing/2014/main" id="{6BEC7CE1-671D-9544-AABF-4D3CDC5B6D5E}"/>
              </a:ext>
            </a:extLst>
          </p:cNvPr>
          <p:cNvSpPr/>
          <p:nvPr userDrawn="1"/>
        </p:nvSpPr>
        <p:spPr>
          <a:xfrm flipH="1">
            <a:off x="0" y="6608762"/>
            <a:ext cx="12191999" cy="249238"/>
          </a:xfrm>
          <a:prstGeom prst="rect">
            <a:avLst/>
          </a:prstGeom>
          <a:solidFill>
            <a:srgbClr val="FF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solidFill>
                <a:srgbClr val="FF8700"/>
              </a:solidFill>
            </a:endParaRPr>
          </a:p>
        </p:txBody>
      </p:sp>
      <p:sp>
        <p:nvSpPr>
          <p:cNvPr id="12" name="Title 1">
            <a:extLst>
              <a:ext uri="{FF2B5EF4-FFF2-40B4-BE49-F238E27FC236}">
                <a16:creationId xmlns:a16="http://schemas.microsoft.com/office/drawing/2014/main" id="{6A480775-D50D-E64D-BAC4-BB8D48484882}"/>
              </a:ext>
            </a:extLst>
          </p:cNvPr>
          <p:cNvSpPr>
            <a:spLocks noGrp="1"/>
          </p:cNvSpPr>
          <p:nvPr>
            <p:ph type="title"/>
          </p:nvPr>
        </p:nvSpPr>
        <p:spPr>
          <a:xfrm>
            <a:off x="343148" y="282803"/>
            <a:ext cx="11513890" cy="642483"/>
          </a:xfrm>
        </p:spPr>
        <p:txBody>
          <a:bodyPr anchor="t">
            <a:normAutofit/>
          </a:bodyPr>
          <a:lstStyle>
            <a:lvl1pPr>
              <a:defRPr sz="3600"/>
            </a:lvl1pPr>
          </a:lstStyle>
          <a:p>
            <a:r>
              <a:rPr lang="en-GB" dirty="0"/>
              <a:t>Click to edit Master title style</a:t>
            </a:r>
            <a:endParaRPr lang="en-US" dirty="0"/>
          </a:p>
        </p:txBody>
      </p:sp>
      <p:sp>
        <p:nvSpPr>
          <p:cNvPr id="14" name="Text Placeholder 5">
            <a:extLst>
              <a:ext uri="{FF2B5EF4-FFF2-40B4-BE49-F238E27FC236}">
                <a16:creationId xmlns:a16="http://schemas.microsoft.com/office/drawing/2014/main" id="{C9707564-4FFE-504D-AC47-80E09E13444D}"/>
              </a:ext>
            </a:extLst>
          </p:cNvPr>
          <p:cNvSpPr>
            <a:spLocks noGrp="1"/>
          </p:cNvSpPr>
          <p:nvPr>
            <p:ph type="body" sz="quarter" idx="10" hasCustomPrompt="1"/>
          </p:nvPr>
        </p:nvSpPr>
        <p:spPr>
          <a:xfrm>
            <a:off x="359071" y="963274"/>
            <a:ext cx="5736929" cy="364559"/>
          </a:xfrm>
        </p:spPr>
        <p:txBody>
          <a:bodyPr anchor="t">
            <a:noAutofit/>
          </a:bodyPr>
          <a:lstStyle>
            <a:lvl1pPr marL="0" indent="0">
              <a:buNone/>
              <a:defRPr sz="1200">
                <a:solidFill>
                  <a:srgbClr val="583C0A"/>
                </a:solidFill>
                <a:latin typeface="Roboto Mono" pitchFamily="49" charset="0"/>
                <a:ea typeface="Roboto Mono" pitchFamily="49" charset="0"/>
              </a:defRPr>
            </a:lvl1pPr>
            <a:lvl2pPr marL="457200" indent="0">
              <a:buNone/>
              <a:defRPr sz="1200">
                <a:solidFill>
                  <a:schemeClr val="bg1"/>
                </a:solidFill>
                <a:latin typeface="Roboto Mono" pitchFamily="49" charset="0"/>
                <a:ea typeface="Roboto Mono" pitchFamily="49" charset="0"/>
              </a:defRPr>
            </a:lvl2pPr>
            <a:lvl3pPr marL="914400" indent="0">
              <a:buNone/>
              <a:defRPr sz="1200">
                <a:solidFill>
                  <a:schemeClr val="bg1"/>
                </a:solidFill>
                <a:latin typeface="Roboto Mono" pitchFamily="49" charset="0"/>
                <a:ea typeface="Roboto Mono" pitchFamily="49" charset="0"/>
              </a:defRPr>
            </a:lvl3pPr>
            <a:lvl4pPr marL="1371600" indent="0">
              <a:buNone/>
              <a:defRPr sz="1200">
                <a:solidFill>
                  <a:schemeClr val="bg1"/>
                </a:solidFill>
                <a:latin typeface="Roboto Mono" pitchFamily="49" charset="0"/>
                <a:ea typeface="Roboto Mono" pitchFamily="49" charset="0"/>
              </a:defRPr>
            </a:lvl4pPr>
            <a:lvl5pPr marL="1828800" indent="0">
              <a:buNone/>
              <a:defRPr sz="1200">
                <a:solidFill>
                  <a:schemeClr val="bg1"/>
                </a:solidFill>
                <a:latin typeface="Roboto Mono" pitchFamily="49" charset="0"/>
                <a:ea typeface="Roboto Mono" pitchFamily="49" charset="0"/>
              </a:defRPr>
            </a:lvl5pPr>
          </a:lstStyle>
          <a:p>
            <a:pPr lvl="0"/>
            <a:r>
              <a:rPr lang="en-GB" dirty="0" err="1"/>
              <a:t>Resurss</a:t>
            </a:r>
            <a:r>
              <a:rPr lang="en-GB" dirty="0"/>
              <a:t>:</a:t>
            </a:r>
            <a:endParaRPr lang="en-LV" dirty="0"/>
          </a:p>
        </p:txBody>
      </p:sp>
    </p:spTree>
    <p:extLst>
      <p:ext uri="{BB962C8B-B14F-4D97-AF65-F5344CB8AC3E}">
        <p14:creationId xmlns:p14="http://schemas.microsoft.com/office/powerpoint/2010/main" val="253226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2AE14E0-92C3-0C4C-B6EB-62D52D7F3C15}"/>
              </a:ext>
            </a:extLst>
          </p:cNvPr>
          <p:cNvSpPr>
            <a:spLocks noGrp="1"/>
          </p:cNvSpPr>
          <p:nvPr>
            <p:ph type="title"/>
          </p:nvPr>
        </p:nvSpPr>
        <p:spPr>
          <a:xfrm>
            <a:off x="343148" y="282803"/>
            <a:ext cx="11513890" cy="642483"/>
          </a:xfrm>
        </p:spPr>
        <p:txBody>
          <a:bodyPr anchor="t">
            <a:normAutofit/>
          </a:bodyPr>
          <a:lstStyle>
            <a:lvl1pPr>
              <a:defRPr sz="3600"/>
            </a:lvl1pPr>
          </a:lstStyle>
          <a:p>
            <a:r>
              <a:rPr lang="en-GB" dirty="0"/>
              <a:t>Click to edit Master title style</a:t>
            </a:r>
            <a:endParaRPr lang="en-US" dirty="0"/>
          </a:p>
        </p:txBody>
      </p:sp>
      <p:sp>
        <p:nvSpPr>
          <p:cNvPr id="8" name="Content Placeholder 16">
            <a:extLst>
              <a:ext uri="{FF2B5EF4-FFF2-40B4-BE49-F238E27FC236}">
                <a16:creationId xmlns:a16="http://schemas.microsoft.com/office/drawing/2014/main" id="{B0280A50-4FBE-8A4D-B2B2-E95377218F2A}"/>
              </a:ext>
            </a:extLst>
          </p:cNvPr>
          <p:cNvSpPr>
            <a:spLocks noGrp="1"/>
          </p:cNvSpPr>
          <p:nvPr>
            <p:ph sz="quarter" idx="14"/>
          </p:nvPr>
        </p:nvSpPr>
        <p:spPr>
          <a:xfrm>
            <a:off x="334962" y="1773238"/>
            <a:ext cx="11522076" cy="4583111"/>
          </a:xfrm>
          <a:solidFill>
            <a:schemeClr val="bg1"/>
          </a:solidFill>
        </p:spPr>
        <p:txBody>
          <a:bodyPr/>
          <a:lstStyle>
            <a:lvl1pPr marL="0" indent="0">
              <a:buNone/>
              <a:defRPr/>
            </a:lvl1pPr>
          </a:lstStyle>
          <a:p>
            <a:pPr lvl="0"/>
            <a:endParaRPr lang="en-LV" dirty="0"/>
          </a:p>
        </p:txBody>
      </p:sp>
      <p:sp>
        <p:nvSpPr>
          <p:cNvPr id="10" name="Rectangle 9">
            <a:extLst>
              <a:ext uri="{FF2B5EF4-FFF2-40B4-BE49-F238E27FC236}">
                <a16:creationId xmlns:a16="http://schemas.microsoft.com/office/drawing/2014/main" id="{6BEC7CE1-671D-9544-AABF-4D3CDC5B6D5E}"/>
              </a:ext>
            </a:extLst>
          </p:cNvPr>
          <p:cNvSpPr/>
          <p:nvPr userDrawn="1"/>
        </p:nvSpPr>
        <p:spPr>
          <a:xfrm flipH="1">
            <a:off x="0" y="6608762"/>
            <a:ext cx="12191999" cy="249238"/>
          </a:xfrm>
          <a:prstGeom prst="rect">
            <a:avLst/>
          </a:prstGeom>
          <a:solidFill>
            <a:srgbClr val="8B8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solidFill>
                <a:srgbClr val="FF8700"/>
              </a:solidFill>
            </a:endParaRPr>
          </a:p>
        </p:txBody>
      </p:sp>
      <p:sp>
        <p:nvSpPr>
          <p:cNvPr id="9" name="Text Placeholder 5">
            <a:extLst>
              <a:ext uri="{FF2B5EF4-FFF2-40B4-BE49-F238E27FC236}">
                <a16:creationId xmlns:a16="http://schemas.microsoft.com/office/drawing/2014/main" id="{A64A468F-5915-B643-9F1C-0043E1250AC9}"/>
              </a:ext>
            </a:extLst>
          </p:cNvPr>
          <p:cNvSpPr>
            <a:spLocks noGrp="1"/>
          </p:cNvSpPr>
          <p:nvPr>
            <p:ph type="body" sz="quarter" idx="10" hasCustomPrompt="1"/>
          </p:nvPr>
        </p:nvSpPr>
        <p:spPr>
          <a:xfrm>
            <a:off x="359071" y="963274"/>
            <a:ext cx="5736929" cy="364559"/>
          </a:xfrm>
        </p:spPr>
        <p:txBody>
          <a:bodyPr anchor="t">
            <a:noAutofit/>
          </a:bodyPr>
          <a:lstStyle>
            <a:lvl1pPr marL="0" indent="0">
              <a:buNone/>
              <a:defRPr sz="1200">
                <a:solidFill>
                  <a:srgbClr val="583C0A"/>
                </a:solidFill>
                <a:latin typeface="Roboto Mono" pitchFamily="49" charset="0"/>
                <a:ea typeface="Roboto Mono" pitchFamily="49" charset="0"/>
              </a:defRPr>
            </a:lvl1pPr>
            <a:lvl2pPr marL="457200" indent="0">
              <a:buNone/>
              <a:defRPr sz="1200">
                <a:solidFill>
                  <a:schemeClr val="bg1"/>
                </a:solidFill>
                <a:latin typeface="Roboto Mono" pitchFamily="49" charset="0"/>
                <a:ea typeface="Roboto Mono" pitchFamily="49" charset="0"/>
              </a:defRPr>
            </a:lvl2pPr>
            <a:lvl3pPr marL="914400" indent="0">
              <a:buNone/>
              <a:defRPr sz="1200">
                <a:solidFill>
                  <a:schemeClr val="bg1"/>
                </a:solidFill>
                <a:latin typeface="Roboto Mono" pitchFamily="49" charset="0"/>
                <a:ea typeface="Roboto Mono" pitchFamily="49" charset="0"/>
              </a:defRPr>
            </a:lvl3pPr>
            <a:lvl4pPr marL="1371600" indent="0">
              <a:buNone/>
              <a:defRPr sz="1200">
                <a:solidFill>
                  <a:schemeClr val="bg1"/>
                </a:solidFill>
                <a:latin typeface="Roboto Mono" pitchFamily="49" charset="0"/>
                <a:ea typeface="Roboto Mono" pitchFamily="49" charset="0"/>
              </a:defRPr>
            </a:lvl4pPr>
            <a:lvl5pPr marL="1828800" indent="0">
              <a:buNone/>
              <a:defRPr sz="1200">
                <a:solidFill>
                  <a:schemeClr val="bg1"/>
                </a:solidFill>
                <a:latin typeface="Roboto Mono" pitchFamily="49" charset="0"/>
                <a:ea typeface="Roboto Mono" pitchFamily="49" charset="0"/>
              </a:defRPr>
            </a:lvl5pPr>
          </a:lstStyle>
          <a:p>
            <a:pPr lvl="0"/>
            <a:r>
              <a:rPr lang="en-GB" dirty="0" err="1"/>
              <a:t>Resurss</a:t>
            </a:r>
            <a:r>
              <a:rPr lang="en-GB" dirty="0"/>
              <a:t>:</a:t>
            </a:r>
            <a:endParaRPr lang="en-LV" dirty="0"/>
          </a:p>
        </p:txBody>
      </p:sp>
    </p:spTree>
    <p:extLst>
      <p:ext uri="{BB962C8B-B14F-4D97-AF65-F5344CB8AC3E}">
        <p14:creationId xmlns:p14="http://schemas.microsoft.com/office/powerpoint/2010/main" val="3964932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2AE14E0-92C3-0C4C-B6EB-62D52D7F3C15}"/>
              </a:ext>
            </a:extLst>
          </p:cNvPr>
          <p:cNvSpPr>
            <a:spLocks noGrp="1"/>
          </p:cNvSpPr>
          <p:nvPr>
            <p:ph type="title"/>
          </p:nvPr>
        </p:nvSpPr>
        <p:spPr>
          <a:xfrm>
            <a:off x="343148" y="282803"/>
            <a:ext cx="11513890" cy="761317"/>
          </a:xfrm>
        </p:spPr>
        <p:txBody>
          <a:bodyPr anchor="t">
            <a:normAutofit/>
          </a:bodyPr>
          <a:lstStyle>
            <a:lvl1pPr>
              <a:defRPr sz="3600"/>
            </a:lvl1p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6BEC7CE1-671D-9544-AABF-4D3CDC5B6D5E}"/>
              </a:ext>
            </a:extLst>
          </p:cNvPr>
          <p:cNvSpPr/>
          <p:nvPr userDrawn="1"/>
        </p:nvSpPr>
        <p:spPr>
          <a:xfrm flipH="1">
            <a:off x="0" y="6608762"/>
            <a:ext cx="12191999" cy="249238"/>
          </a:xfrm>
          <a:prstGeom prst="rect">
            <a:avLst/>
          </a:prstGeom>
          <a:solidFill>
            <a:srgbClr val="8B8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solidFill>
                <a:srgbClr val="FF8700"/>
              </a:solidFill>
            </a:endParaRPr>
          </a:p>
        </p:txBody>
      </p:sp>
      <p:sp>
        <p:nvSpPr>
          <p:cNvPr id="9" name="Text Placeholder 2">
            <a:extLst>
              <a:ext uri="{FF2B5EF4-FFF2-40B4-BE49-F238E27FC236}">
                <a16:creationId xmlns:a16="http://schemas.microsoft.com/office/drawing/2014/main" id="{5A9969F9-869B-6F46-B2DF-B26EF9F40646}"/>
              </a:ext>
            </a:extLst>
          </p:cNvPr>
          <p:cNvSpPr>
            <a:spLocks noGrp="1"/>
          </p:cNvSpPr>
          <p:nvPr>
            <p:ph idx="13"/>
          </p:nvPr>
        </p:nvSpPr>
        <p:spPr>
          <a:xfrm>
            <a:off x="347933" y="1408679"/>
            <a:ext cx="5426074" cy="4835524"/>
          </a:xfrm>
          <a:prstGeom prst="rect">
            <a:avLst/>
          </a:prstGeom>
        </p:spPr>
        <p:txBody>
          <a:bodyPr vert="horz" lIns="91440" tIns="45720" rIns="91440" bIns="45720" rtlCol="0">
            <a:normAutofit/>
          </a:bodyPr>
          <a:lstStyle>
            <a:lvl1pPr marL="342900" indent="-342900">
              <a:buFont typeface="Arial" panose="020B0604020202020204" pitchFamily="34" charset="0"/>
              <a:buChar char="•"/>
              <a:defRPr sz="2400">
                <a:solidFill>
                  <a:srgbClr val="583C0A"/>
                </a:solidFill>
                <a:latin typeface="Roboto" panose="02000000000000000000" pitchFamily="2" charset="0"/>
                <a:ea typeface="Roboto" panose="02000000000000000000" pitchFamily="2" charset="0"/>
              </a:defRPr>
            </a:lvl1pPr>
            <a:lvl2pPr marL="742950" indent="-285750">
              <a:buFont typeface="Arial" panose="020B0604020202020204" pitchFamily="34" charset="0"/>
              <a:buChar char="•"/>
              <a:defRPr>
                <a:solidFill>
                  <a:srgbClr val="583C0A"/>
                </a:solidFill>
                <a:latin typeface="Roboto" panose="02000000000000000000" pitchFamily="2" charset="0"/>
                <a:ea typeface="Roboto" panose="02000000000000000000" pitchFamily="2" charset="0"/>
              </a:defRPr>
            </a:lvl2pPr>
            <a:lvl3pPr marL="1200150" indent="-285750">
              <a:buFont typeface="Arial" panose="020B0604020202020204" pitchFamily="34" charset="0"/>
              <a:buChar char="•"/>
              <a:defRPr>
                <a:solidFill>
                  <a:srgbClr val="583C0A"/>
                </a:solidFill>
                <a:latin typeface="Roboto" panose="02000000000000000000" pitchFamily="2" charset="0"/>
                <a:ea typeface="Roboto" panose="02000000000000000000" pitchFamily="2" charset="0"/>
              </a:defRPr>
            </a:lvl3pPr>
            <a:lvl4pPr marL="1657350" indent="-285750">
              <a:buFont typeface="Arial" panose="020B0604020202020204" pitchFamily="34" charset="0"/>
              <a:buChar char="•"/>
              <a:defRPr>
                <a:solidFill>
                  <a:srgbClr val="583C0A"/>
                </a:solidFill>
                <a:latin typeface="Roboto" panose="02000000000000000000" pitchFamily="2" charset="0"/>
                <a:ea typeface="Roboto" panose="02000000000000000000" pitchFamily="2" charset="0"/>
              </a:defRPr>
            </a:lvl4pPr>
            <a:lvl5pPr marL="2114550" indent="-285750">
              <a:buFont typeface="Arial" panose="020B0604020202020204" pitchFamily="34" charset="0"/>
              <a:buChar char="•"/>
              <a:defRPr>
                <a:solidFill>
                  <a:srgbClr val="583C0A"/>
                </a:solidFill>
                <a:latin typeface="Roboto" panose="02000000000000000000" pitchFamily="2" charset="0"/>
                <a:ea typeface="Roboto" panose="02000000000000000000"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2">
            <a:extLst>
              <a:ext uri="{FF2B5EF4-FFF2-40B4-BE49-F238E27FC236}">
                <a16:creationId xmlns:a16="http://schemas.microsoft.com/office/drawing/2014/main" id="{1DAF99BC-9BBC-2541-9997-FFEA5516C6B3}"/>
              </a:ext>
            </a:extLst>
          </p:cNvPr>
          <p:cNvSpPr>
            <a:spLocks noGrp="1"/>
          </p:cNvSpPr>
          <p:nvPr>
            <p:ph idx="14"/>
          </p:nvPr>
        </p:nvSpPr>
        <p:spPr>
          <a:xfrm>
            <a:off x="6417995" y="1408679"/>
            <a:ext cx="5426074" cy="4835524"/>
          </a:xfrm>
          <a:prstGeom prst="rect">
            <a:avLst/>
          </a:prstGeom>
        </p:spPr>
        <p:txBody>
          <a:bodyPr vert="horz" lIns="91440" tIns="45720" rIns="91440" bIns="45720" rtlCol="0">
            <a:normAutofit/>
          </a:bodyPr>
          <a:lstStyle>
            <a:lvl1pPr marL="342900" indent="-342900">
              <a:buFont typeface="Arial" panose="020B0604020202020204" pitchFamily="34" charset="0"/>
              <a:buChar char="•"/>
              <a:defRPr sz="2400">
                <a:solidFill>
                  <a:srgbClr val="583C0A"/>
                </a:solidFill>
                <a:latin typeface="Roboto" panose="02000000000000000000" pitchFamily="2" charset="0"/>
                <a:ea typeface="Roboto" panose="02000000000000000000" pitchFamily="2" charset="0"/>
              </a:defRPr>
            </a:lvl1pPr>
            <a:lvl2pPr marL="742950" indent="-285750">
              <a:buFont typeface="Arial" panose="020B0604020202020204" pitchFamily="34" charset="0"/>
              <a:buChar char="•"/>
              <a:defRPr>
                <a:solidFill>
                  <a:srgbClr val="583C0A"/>
                </a:solidFill>
                <a:latin typeface="Roboto" panose="02000000000000000000" pitchFamily="2" charset="0"/>
                <a:ea typeface="Roboto" panose="02000000000000000000" pitchFamily="2" charset="0"/>
              </a:defRPr>
            </a:lvl2pPr>
            <a:lvl3pPr marL="1200150" indent="-285750">
              <a:buFont typeface="Arial" panose="020B0604020202020204" pitchFamily="34" charset="0"/>
              <a:buChar char="•"/>
              <a:defRPr>
                <a:solidFill>
                  <a:srgbClr val="583C0A"/>
                </a:solidFill>
                <a:latin typeface="Roboto" panose="02000000000000000000" pitchFamily="2" charset="0"/>
                <a:ea typeface="Roboto" panose="02000000000000000000" pitchFamily="2" charset="0"/>
              </a:defRPr>
            </a:lvl3pPr>
            <a:lvl4pPr marL="1657350" indent="-285750">
              <a:buFont typeface="Arial" panose="020B0604020202020204" pitchFamily="34" charset="0"/>
              <a:buChar char="•"/>
              <a:defRPr>
                <a:solidFill>
                  <a:srgbClr val="583C0A"/>
                </a:solidFill>
                <a:latin typeface="Roboto" panose="02000000000000000000" pitchFamily="2" charset="0"/>
                <a:ea typeface="Roboto" panose="02000000000000000000" pitchFamily="2" charset="0"/>
              </a:defRPr>
            </a:lvl4pPr>
            <a:lvl5pPr marL="2114550" indent="-285750">
              <a:buFont typeface="Arial" panose="020B0604020202020204" pitchFamily="34" charset="0"/>
              <a:buChar char="•"/>
              <a:defRPr>
                <a:solidFill>
                  <a:srgbClr val="583C0A"/>
                </a:solidFill>
                <a:latin typeface="Roboto" panose="02000000000000000000" pitchFamily="2" charset="0"/>
                <a:ea typeface="Roboto" panose="02000000000000000000"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992360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9A99BE-C260-1249-AD7D-A8322BD66B8E}"/>
              </a:ext>
            </a:extLst>
          </p:cNvPr>
          <p:cNvSpPr>
            <a:spLocks noGrp="1"/>
          </p:cNvSpPr>
          <p:nvPr>
            <p:ph type="title"/>
          </p:nvPr>
        </p:nvSpPr>
        <p:spPr>
          <a:xfrm>
            <a:off x="343148" y="282803"/>
            <a:ext cx="11513890" cy="761317"/>
          </a:xfrm>
        </p:spPr>
        <p:txBody>
          <a:bodyPr anchor="t">
            <a:normAutofit/>
          </a:bodyPr>
          <a:lstStyle>
            <a:lvl1pPr>
              <a:defRPr sz="3600"/>
            </a:lvl1pPr>
          </a:lstStyle>
          <a:p>
            <a:r>
              <a:rPr lang="en-GB" dirty="0"/>
              <a:t>Click to edit Master title style</a:t>
            </a:r>
            <a:endParaRPr lang="en-US" dirty="0"/>
          </a:p>
        </p:txBody>
      </p:sp>
    </p:spTree>
    <p:extLst>
      <p:ext uri="{BB962C8B-B14F-4D97-AF65-F5344CB8AC3E}">
        <p14:creationId xmlns:p14="http://schemas.microsoft.com/office/powerpoint/2010/main" val="2458279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700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7" name="Picture 16" descr="A picture containing outdoor, plant, tree, meal&#10;&#10;Description automatically generated">
            <a:extLst>
              <a:ext uri="{FF2B5EF4-FFF2-40B4-BE49-F238E27FC236}">
                <a16:creationId xmlns:a16="http://schemas.microsoft.com/office/drawing/2014/main" id="{49DC7AAC-F9A8-FE44-BBA5-986A66104A4C}"/>
              </a:ext>
            </a:extLst>
          </p:cNvPr>
          <p:cNvPicPr>
            <a:picLocks noChangeAspect="1"/>
          </p:cNvPicPr>
          <p:nvPr userDrawn="1"/>
        </p:nvPicPr>
        <p:blipFill rotWithShape="1">
          <a:blip r:embed="rId2"/>
          <a:srcRect l="1938" t="4745" r="25924" b="5142"/>
          <a:stretch/>
        </p:blipFill>
        <p:spPr>
          <a:xfrm>
            <a:off x="1" y="0"/>
            <a:ext cx="12191999" cy="6858000"/>
          </a:xfrm>
          <a:prstGeom prst="rect">
            <a:avLst/>
          </a:prstGeom>
        </p:spPr>
      </p:pic>
      <p:sp>
        <p:nvSpPr>
          <p:cNvPr id="8" name="Rectangle 7">
            <a:extLst>
              <a:ext uri="{FF2B5EF4-FFF2-40B4-BE49-F238E27FC236}">
                <a16:creationId xmlns:a16="http://schemas.microsoft.com/office/drawing/2014/main" id="{DDEFE7C3-BD66-1E44-A2E3-4C8ACD9EA04E}"/>
              </a:ext>
            </a:extLst>
          </p:cNvPr>
          <p:cNvSpPr/>
          <p:nvPr userDrawn="1"/>
        </p:nvSpPr>
        <p:spPr>
          <a:xfrm>
            <a:off x="0" y="1524000"/>
            <a:ext cx="6096000" cy="5334000"/>
          </a:xfrm>
          <a:prstGeom prst="rect">
            <a:avLst/>
          </a:prstGeom>
          <a:solidFill>
            <a:srgbClr val="8D8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solidFill>
                <a:srgbClr val="8D8D15"/>
              </a:solidFill>
            </a:endParaRPr>
          </a:p>
        </p:txBody>
      </p:sp>
      <p:sp>
        <p:nvSpPr>
          <p:cNvPr id="9" name="Rectangle 8">
            <a:extLst>
              <a:ext uri="{FF2B5EF4-FFF2-40B4-BE49-F238E27FC236}">
                <a16:creationId xmlns:a16="http://schemas.microsoft.com/office/drawing/2014/main" id="{B25A8769-A47C-7A4B-9141-4C72C01664C2}"/>
              </a:ext>
            </a:extLst>
          </p:cNvPr>
          <p:cNvSpPr/>
          <p:nvPr userDrawn="1"/>
        </p:nvSpPr>
        <p:spPr>
          <a:xfrm>
            <a:off x="343147" y="1524000"/>
            <a:ext cx="1237175" cy="249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solidFill>
                <a:srgbClr val="E4C40A"/>
              </a:solidFill>
            </a:endParaRPr>
          </a:p>
        </p:txBody>
      </p:sp>
      <p:sp>
        <p:nvSpPr>
          <p:cNvPr id="2" name="Title 1"/>
          <p:cNvSpPr>
            <a:spLocks noGrp="1"/>
          </p:cNvSpPr>
          <p:nvPr>
            <p:ph type="ctrTitle"/>
          </p:nvPr>
        </p:nvSpPr>
        <p:spPr>
          <a:xfrm>
            <a:off x="340177" y="2000931"/>
            <a:ext cx="5456593" cy="2387600"/>
          </a:xfrm>
        </p:spPr>
        <p:txBody>
          <a:bodyPr anchor="t">
            <a:normAutofit/>
          </a:bodyPr>
          <a:lstStyle>
            <a:lvl1pPr algn="l">
              <a:defRPr sz="5400" b="1">
                <a:solidFill>
                  <a:schemeClr val="bg1"/>
                </a:solidFill>
                <a:latin typeface="Roboto Slab" pitchFamily="2" charset="0"/>
                <a:ea typeface="Roboto Slab" pitchFamily="2" charset="0"/>
              </a:defRPr>
            </a:lvl1pPr>
          </a:lstStyle>
          <a:p>
            <a:r>
              <a:rPr lang="en-GB" dirty="0"/>
              <a:t>Click to edit Master title style</a:t>
            </a:r>
            <a:endParaRPr lang="en-US" dirty="0"/>
          </a:p>
        </p:txBody>
      </p:sp>
      <p:sp>
        <p:nvSpPr>
          <p:cNvPr id="3" name="Subtitle 2"/>
          <p:cNvSpPr>
            <a:spLocks noGrp="1"/>
          </p:cNvSpPr>
          <p:nvPr>
            <p:ph type="subTitle" idx="1"/>
          </p:nvPr>
        </p:nvSpPr>
        <p:spPr>
          <a:xfrm>
            <a:off x="340177" y="4555686"/>
            <a:ext cx="5456593" cy="1081087"/>
          </a:xfrm>
        </p:spPr>
        <p:txBody>
          <a:bodyPr/>
          <a:lstStyle>
            <a:lvl1pPr marL="0" indent="0" algn="l">
              <a:buNone/>
              <a:defRPr sz="240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0" name="Picture 9" descr="A picture containing text&#10;&#10;Description automatically generated">
            <a:extLst>
              <a:ext uri="{FF2B5EF4-FFF2-40B4-BE49-F238E27FC236}">
                <a16:creationId xmlns:a16="http://schemas.microsoft.com/office/drawing/2014/main" id="{9B80EF90-5280-FB46-A228-2988052EA36F}"/>
              </a:ext>
            </a:extLst>
          </p:cNvPr>
          <p:cNvPicPr>
            <a:picLocks noChangeAspect="1"/>
          </p:cNvPicPr>
          <p:nvPr userDrawn="1"/>
        </p:nvPicPr>
        <p:blipFill>
          <a:blip r:embed="rId3"/>
          <a:stretch>
            <a:fillRect/>
          </a:stretch>
        </p:blipFill>
        <p:spPr>
          <a:xfrm>
            <a:off x="3637770" y="5912531"/>
            <a:ext cx="2159000" cy="762000"/>
          </a:xfrm>
          <a:prstGeom prst="rect">
            <a:avLst/>
          </a:prstGeom>
        </p:spPr>
      </p:pic>
      <p:sp>
        <p:nvSpPr>
          <p:cNvPr id="15" name="Text Placeholder 5">
            <a:extLst>
              <a:ext uri="{FF2B5EF4-FFF2-40B4-BE49-F238E27FC236}">
                <a16:creationId xmlns:a16="http://schemas.microsoft.com/office/drawing/2014/main" id="{4796934B-587F-9A49-8E0E-5D431E860132}"/>
              </a:ext>
            </a:extLst>
          </p:cNvPr>
          <p:cNvSpPr>
            <a:spLocks noGrp="1"/>
          </p:cNvSpPr>
          <p:nvPr>
            <p:ph type="body" sz="quarter" idx="10" hasCustomPrompt="1"/>
          </p:nvPr>
        </p:nvSpPr>
        <p:spPr>
          <a:xfrm>
            <a:off x="359071" y="6040649"/>
            <a:ext cx="2787650" cy="566737"/>
          </a:xfrm>
        </p:spPr>
        <p:txBody>
          <a:bodyPr anchor="b">
            <a:noAutofit/>
          </a:bodyPr>
          <a:lstStyle>
            <a:lvl1pPr marL="0" indent="0">
              <a:buNone/>
              <a:defRPr sz="1200">
                <a:solidFill>
                  <a:schemeClr val="bg1"/>
                </a:solidFill>
                <a:latin typeface="Roboto Mono" pitchFamily="49" charset="0"/>
                <a:ea typeface="Roboto Mono" pitchFamily="49" charset="0"/>
              </a:defRPr>
            </a:lvl1pPr>
            <a:lvl2pPr marL="457200" indent="0">
              <a:buNone/>
              <a:defRPr sz="1200">
                <a:solidFill>
                  <a:schemeClr val="bg1"/>
                </a:solidFill>
                <a:latin typeface="Roboto Mono" pitchFamily="49" charset="0"/>
                <a:ea typeface="Roboto Mono" pitchFamily="49" charset="0"/>
              </a:defRPr>
            </a:lvl2pPr>
            <a:lvl3pPr marL="914400" indent="0">
              <a:buNone/>
              <a:defRPr sz="1200">
                <a:solidFill>
                  <a:schemeClr val="bg1"/>
                </a:solidFill>
                <a:latin typeface="Roboto Mono" pitchFamily="49" charset="0"/>
                <a:ea typeface="Roboto Mono" pitchFamily="49" charset="0"/>
              </a:defRPr>
            </a:lvl3pPr>
            <a:lvl4pPr marL="1371600" indent="0">
              <a:buNone/>
              <a:defRPr sz="1200">
                <a:solidFill>
                  <a:schemeClr val="bg1"/>
                </a:solidFill>
                <a:latin typeface="Roboto Mono" pitchFamily="49" charset="0"/>
                <a:ea typeface="Roboto Mono" pitchFamily="49" charset="0"/>
              </a:defRPr>
            </a:lvl4pPr>
            <a:lvl5pPr marL="1828800" indent="0">
              <a:buNone/>
              <a:defRPr sz="1200">
                <a:solidFill>
                  <a:schemeClr val="bg1"/>
                </a:solidFill>
                <a:latin typeface="Roboto Mono" pitchFamily="49" charset="0"/>
                <a:ea typeface="Roboto Mono" pitchFamily="49" charset="0"/>
              </a:defRPr>
            </a:lvl5pPr>
          </a:lstStyle>
          <a:p>
            <a:pPr lvl="0"/>
            <a:r>
              <a:rPr lang="en-GB" dirty="0"/>
              <a:t>Website</a:t>
            </a:r>
          </a:p>
          <a:p>
            <a:pPr lvl="0"/>
            <a:r>
              <a:rPr lang="en-GB" dirty="0"/>
              <a:t>Date, place</a:t>
            </a:r>
            <a:endParaRPr lang="en-LV" dirty="0"/>
          </a:p>
        </p:txBody>
      </p:sp>
    </p:spTree>
    <p:extLst>
      <p:ext uri="{BB962C8B-B14F-4D97-AF65-F5344CB8AC3E}">
        <p14:creationId xmlns:p14="http://schemas.microsoft.com/office/powerpoint/2010/main" val="390542938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61E00-1C41-894C-80C9-E6544D21735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LV"/>
          </a:p>
        </p:txBody>
      </p:sp>
      <p:sp>
        <p:nvSpPr>
          <p:cNvPr id="3" name="Subtitle 2">
            <a:extLst>
              <a:ext uri="{FF2B5EF4-FFF2-40B4-BE49-F238E27FC236}">
                <a16:creationId xmlns:a16="http://schemas.microsoft.com/office/drawing/2014/main" id="{FD0F5FFE-B62A-E842-BBBF-BEDBF97012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LV"/>
          </a:p>
        </p:txBody>
      </p:sp>
      <p:sp>
        <p:nvSpPr>
          <p:cNvPr id="4" name="Date Placeholder 3">
            <a:extLst>
              <a:ext uri="{FF2B5EF4-FFF2-40B4-BE49-F238E27FC236}">
                <a16:creationId xmlns:a16="http://schemas.microsoft.com/office/drawing/2014/main" id="{C55C4EE2-C780-0941-9F6B-F59D839C1135}"/>
              </a:ext>
            </a:extLst>
          </p:cNvPr>
          <p:cNvSpPr>
            <a:spLocks noGrp="1"/>
          </p:cNvSpPr>
          <p:nvPr>
            <p:ph type="dt" sz="half" idx="10"/>
          </p:nvPr>
        </p:nvSpPr>
        <p:spPr/>
        <p:txBody>
          <a:bodyPr/>
          <a:lstStyle/>
          <a:p>
            <a:fld id="{0C5A2934-B845-474F-9A09-72F770974B0C}" type="datetimeFigureOut">
              <a:rPr lang="en-LV" smtClean="0"/>
              <a:t>08/22/2023</a:t>
            </a:fld>
            <a:endParaRPr lang="en-LV"/>
          </a:p>
        </p:txBody>
      </p:sp>
      <p:sp>
        <p:nvSpPr>
          <p:cNvPr id="5" name="Footer Placeholder 4">
            <a:extLst>
              <a:ext uri="{FF2B5EF4-FFF2-40B4-BE49-F238E27FC236}">
                <a16:creationId xmlns:a16="http://schemas.microsoft.com/office/drawing/2014/main" id="{9D24B5BF-B2E4-8A4D-9577-8DE13667A84D}"/>
              </a:ext>
            </a:extLst>
          </p:cNvPr>
          <p:cNvSpPr>
            <a:spLocks noGrp="1"/>
          </p:cNvSpPr>
          <p:nvPr>
            <p:ph type="ftr" sz="quarter" idx="11"/>
          </p:nvPr>
        </p:nvSpPr>
        <p:spPr/>
        <p:txBody>
          <a:bodyPr/>
          <a:lstStyle/>
          <a:p>
            <a:endParaRPr lang="en-LV"/>
          </a:p>
        </p:txBody>
      </p:sp>
      <p:sp>
        <p:nvSpPr>
          <p:cNvPr id="6" name="Slide Number Placeholder 5">
            <a:extLst>
              <a:ext uri="{FF2B5EF4-FFF2-40B4-BE49-F238E27FC236}">
                <a16:creationId xmlns:a16="http://schemas.microsoft.com/office/drawing/2014/main" id="{5DF09CD9-27B5-D842-9228-F82D069154E2}"/>
              </a:ext>
            </a:extLst>
          </p:cNvPr>
          <p:cNvSpPr>
            <a:spLocks noGrp="1"/>
          </p:cNvSpPr>
          <p:nvPr>
            <p:ph type="sldNum" sz="quarter" idx="12"/>
          </p:nvPr>
        </p:nvSpPr>
        <p:spPr/>
        <p:txBody>
          <a:bodyPr/>
          <a:lstStyle/>
          <a:p>
            <a:fld id="{C6568F14-92C9-5D49-B0FF-0302474FCB3C}" type="slidenum">
              <a:rPr lang="en-LV" smtClean="0"/>
              <a:t>‹#›</a:t>
            </a:fld>
            <a:endParaRPr lang="en-LV"/>
          </a:p>
        </p:txBody>
      </p:sp>
    </p:spTree>
    <p:extLst>
      <p:ext uri="{BB962C8B-B14F-4D97-AF65-F5344CB8AC3E}">
        <p14:creationId xmlns:p14="http://schemas.microsoft.com/office/powerpoint/2010/main" val="3029677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776A5-B599-0A4D-9DBB-0F66C1324E99}"/>
              </a:ext>
            </a:extLst>
          </p:cNvPr>
          <p:cNvSpPr>
            <a:spLocks noGrp="1"/>
          </p:cNvSpPr>
          <p:nvPr>
            <p:ph type="title"/>
          </p:nvPr>
        </p:nvSpPr>
        <p:spPr/>
        <p:txBody>
          <a:bodyPr/>
          <a:lstStyle/>
          <a:p>
            <a:r>
              <a:rPr lang="en-GB"/>
              <a:t>Click to edit Master title style</a:t>
            </a:r>
            <a:endParaRPr lang="en-LV"/>
          </a:p>
        </p:txBody>
      </p:sp>
      <p:sp>
        <p:nvSpPr>
          <p:cNvPr id="3" name="Content Placeholder 2">
            <a:extLst>
              <a:ext uri="{FF2B5EF4-FFF2-40B4-BE49-F238E27FC236}">
                <a16:creationId xmlns:a16="http://schemas.microsoft.com/office/drawing/2014/main" id="{F36EE69B-27A0-D046-9AF0-7F70241C1CD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A86C88EA-B675-E644-891B-010076E5CF0B}"/>
              </a:ext>
            </a:extLst>
          </p:cNvPr>
          <p:cNvSpPr>
            <a:spLocks noGrp="1"/>
          </p:cNvSpPr>
          <p:nvPr>
            <p:ph type="dt" sz="half" idx="10"/>
          </p:nvPr>
        </p:nvSpPr>
        <p:spPr/>
        <p:txBody>
          <a:bodyPr/>
          <a:lstStyle/>
          <a:p>
            <a:fld id="{0C5A2934-B845-474F-9A09-72F770974B0C}" type="datetimeFigureOut">
              <a:rPr lang="en-LV" smtClean="0"/>
              <a:t>08/22/2023</a:t>
            </a:fld>
            <a:endParaRPr lang="en-LV"/>
          </a:p>
        </p:txBody>
      </p:sp>
      <p:sp>
        <p:nvSpPr>
          <p:cNvPr id="5" name="Footer Placeholder 4">
            <a:extLst>
              <a:ext uri="{FF2B5EF4-FFF2-40B4-BE49-F238E27FC236}">
                <a16:creationId xmlns:a16="http://schemas.microsoft.com/office/drawing/2014/main" id="{A9E2EDC2-C097-C342-91AF-F1269D13E758}"/>
              </a:ext>
            </a:extLst>
          </p:cNvPr>
          <p:cNvSpPr>
            <a:spLocks noGrp="1"/>
          </p:cNvSpPr>
          <p:nvPr>
            <p:ph type="ftr" sz="quarter" idx="11"/>
          </p:nvPr>
        </p:nvSpPr>
        <p:spPr/>
        <p:txBody>
          <a:bodyPr/>
          <a:lstStyle/>
          <a:p>
            <a:endParaRPr lang="en-LV"/>
          </a:p>
        </p:txBody>
      </p:sp>
      <p:sp>
        <p:nvSpPr>
          <p:cNvPr id="6" name="Slide Number Placeholder 5">
            <a:extLst>
              <a:ext uri="{FF2B5EF4-FFF2-40B4-BE49-F238E27FC236}">
                <a16:creationId xmlns:a16="http://schemas.microsoft.com/office/drawing/2014/main" id="{BC684826-946B-D84E-A825-8BD0AE31293C}"/>
              </a:ext>
            </a:extLst>
          </p:cNvPr>
          <p:cNvSpPr>
            <a:spLocks noGrp="1"/>
          </p:cNvSpPr>
          <p:nvPr>
            <p:ph type="sldNum" sz="quarter" idx="12"/>
          </p:nvPr>
        </p:nvSpPr>
        <p:spPr/>
        <p:txBody>
          <a:bodyPr/>
          <a:lstStyle/>
          <a:p>
            <a:fld id="{C6568F14-92C9-5D49-B0FF-0302474FCB3C}" type="slidenum">
              <a:rPr lang="en-LV" smtClean="0"/>
              <a:t>‹#›</a:t>
            </a:fld>
            <a:endParaRPr lang="en-LV"/>
          </a:p>
        </p:txBody>
      </p:sp>
    </p:spTree>
    <p:extLst>
      <p:ext uri="{BB962C8B-B14F-4D97-AF65-F5344CB8AC3E}">
        <p14:creationId xmlns:p14="http://schemas.microsoft.com/office/powerpoint/2010/main" val="3518050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5B19B-3C29-3A40-A855-508144FF3F0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LV"/>
          </a:p>
        </p:txBody>
      </p:sp>
      <p:sp>
        <p:nvSpPr>
          <p:cNvPr id="3" name="Text Placeholder 2">
            <a:extLst>
              <a:ext uri="{FF2B5EF4-FFF2-40B4-BE49-F238E27FC236}">
                <a16:creationId xmlns:a16="http://schemas.microsoft.com/office/drawing/2014/main" id="{10F6E5BA-2C03-B54D-866F-144B29D0CF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5C5E564-F11E-D649-946B-E3B57E926EF5}"/>
              </a:ext>
            </a:extLst>
          </p:cNvPr>
          <p:cNvSpPr>
            <a:spLocks noGrp="1"/>
          </p:cNvSpPr>
          <p:nvPr>
            <p:ph type="dt" sz="half" idx="10"/>
          </p:nvPr>
        </p:nvSpPr>
        <p:spPr/>
        <p:txBody>
          <a:bodyPr/>
          <a:lstStyle/>
          <a:p>
            <a:fld id="{0C5A2934-B845-474F-9A09-72F770974B0C}" type="datetimeFigureOut">
              <a:rPr lang="en-LV" smtClean="0"/>
              <a:t>08/22/2023</a:t>
            </a:fld>
            <a:endParaRPr lang="en-LV"/>
          </a:p>
        </p:txBody>
      </p:sp>
      <p:sp>
        <p:nvSpPr>
          <p:cNvPr id="5" name="Footer Placeholder 4">
            <a:extLst>
              <a:ext uri="{FF2B5EF4-FFF2-40B4-BE49-F238E27FC236}">
                <a16:creationId xmlns:a16="http://schemas.microsoft.com/office/drawing/2014/main" id="{C6A3ADB5-EBFC-2244-AD59-D2DB90FE5173}"/>
              </a:ext>
            </a:extLst>
          </p:cNvPr>
          <p:cNvSpPr>
            <a:spLocks noGrp="1"/>
          </p:cNvSpPr>
          <p:nvPr>
            <p:ph type="ftr" sz="quarter" idx="11"/>
          </p:nvPr>
        </p:nvSpPr>
        <p:spPr/>
        <p:txBody>
          <a:bodyPr/>
          <a:lstStyle/>
          <a:p>
            <a:endParaRPr lang="en-LV"/>
          </a:p>
        </p:txBody>
      </p:sp>
      <p:sp>
        <p:nvSpPr>
          <p:cNvPr id="6" name="Slide Number Placeholder 5">
            <a:extLst>
              <a:ext uri="{FF2B5EF4-FFF2-40B4-BE49-F238E27FC236}">
                <a16:creationId xmlns:a16="http://schemas.microsoft.com/office/drawing/2014/main" id="{348186CA-5CB7-1E4B-99D1-580E26EA5FC0}"/>
              </a:ext>
            </a:extLst>
          </p:cNvPr>
          <p:cNvSpPr>
            <a:spLocks noGrp="1"/>
          </p:cNvSpPr>
          <p:nvPr>
            <p:ph type="sldNum" sz="quarter" idx="12"/>
          </p:nvPr>
        </p:nvSpPr>
        <p:spPr/>
        <p:txBody>
          <a:bodyPr/>
          <a:lstStyle/>
          <a:p>
            <a:fld id="{C6568F14-92C9-5D49-B0FF-0302474FCB3C}" type="slidenum">
              <a:rPr lang="en-LV" smtClean="0"/>
              <a:t>‹#›</a:t>
            </a:fld>
            <a:endParaRPr lang="en-LV"/>
          </a:p>
        </p:txBody>
      </p:sp>
    </p:spTree>
    <p:extLst>
      <p:ext uri="{BB962C8B-B14F-4D97-AF65-F5344CB8AC3E}">
        <p14:creationId xmlns:p14="http://schemas.microsoft.com/office/powerpoint/2010/main" val="1635562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D2ECD-BCD9-7E42-B724-CFE7FFD021FE}"/>
              </a:ext>
            </a:extLst>
          </p:cNvPr>
          <p:cNvSpPr>
            <a:spLocks noGrp="1"/>
          </p:cNvSpPr>
          <p:nvPr>
            <p:ph type="title"/>
          </p:nvPr>
        </p:nvSpPr>
        <p:spPr/>
        <p:txBody>
          <a:bodyPr/>
          <a:lstStyle/>
          <a:p>
            <a:r>
              <a:rPr lang="en-GB"/>
              <a:t>Click to edit Master title style</a:t>
            </a:r>
            <a:endParaRPr lang="en-LV"/>
          </a:p>
        </p:txBody>
      </p:sp>
      <p:sp>
        <p:nvSpPr>
          <p:cNvPr id="3" name="Content Placeholder 2">
            <a:extLst>
              <a:ext uri="{FF2B5EF4-FFF2-40B4-BE49-F238E27FC236}">
                <a16:creationId xmlns:a16="http://schemas.microsoft.com/office/drawing/2014/main" id="{9562240D-6804-2641-A746-02EBA515825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Content Placeholder 3">
            <a:extLst>
              <a:ext uri="{FF2B5EF4-FFF2-40B4-BE49-F238E27FC236}">
                <a16:creationId xmlns:a16="http://schemas.microsoft.com/office/drawing/2014/main" id="{EA65C560-E1A3-F145-9F37-A120A927C34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5" name="Date Placeholder 4">
            <a:extLst>
              <a:ext uri="{FF2B5EF4-FFF2-40B4-BE49-F238E27FC236}">
                <a16:creationId xmlns:a16="http://schemas.microsoft.com/office/drawing/2014/main" id="{7147B619-AB2A-DB4A-9FD1-0957B761E682}"/>
              </a:ext>
            </a:extLst>
          </p:cNvPr>
          <p:cNvSpPr>
            <a:spLocks noGrp="1"/>
          </p:cNvSpPr>
          <p:nvPr>
            <p:ph type="dt" sz="half" idx="10"/>
          </p:nvPr>
        </p:nvSpPr>
        <p:spPr/>
        <p:txBody>
          <a:bodyPr/>
          <a:lstStyle/>
          <a:p>
            <a:fld id="{0C5A2934-B845-474F-9A09-72F770974B0C}" type="datetimeFigureOut">
              <a:rPr lang="en-LV" smtClean="0"/>
              <a:t>08/22/2023</a:t>
            </a:fld>
            <a:endParaRPr lang="en-LV"/>
          </a:p>
        </p:txBody>
      </p:sp>
      <p:sp>
        <p:nvSpPr>
          <p:cNvPr id="6" name="Footer Placeholder 5">
            <a:extLst>
              <a:ext uri="{FF2B5EF4-FFF2-40B4-BE49-F238E27FC236}">
                <a16:creationId xmlns:a16="http://schemas.microsoft.com/office/drawing/2014/main" id="{9C858017-6DE3-454C-BAE3-42018361F013}"/>
              </a:ext>
            </a:extLst>
          </p:cNvPr>
          <p:cNvSpPr>
            <a:spLocks noGrp="1"/>
          </p:cNvSpPr>
          <p:nvPr>
            <p:ph type="ftr" sz="quarter" idx="11"/>
          </p:nvPr>
        </p:nvSpPr>
        <p:spPr/>
        <p:txBody>
          <a:bodyPr/>
          <a:lstStyle/>
          <a:p>
            <a:endParaRPr lang="en-LV"/>
          </a:p>
        </p:txBody>
      </p:sp>
      <p:sp>
        <p:nvSpPr>
          <p:cNvPr id="7" name="Slide Number Placeholder 6">
            <a:extLst>
              <a:ext uri="{FF2B5EF4-FFF2-40B4-BE49-F238E27FC236}">
                <a16:creationId xmlns:a16="http://schemas.microsoft.com/office/drawing/2014/main" id="{3D7ECE04-D744-1F45-A4C4-00DA90BF2902}"/>
              </a:ext>
            </a:extLst>
          </p:cNvPr>
          <p:cNvSpPr>
            <a:spLocks noGrp="1"/>
          </p:cNvSpPr>
          <p:nvPr>
            <p:ph type="sldNum" sz="quarter" idx="12"/>
          </p:nvPr>
        </p:nvSpPr>
        <p:spPr/>
        <p:txBody>
          <a:bodyPr/>
          <a:lstStyle/>
          <a:p>
            <a:fld id="{C6568F14-92C9-5D49-B0FF-0302474FCB3C}" type="slidenum">
              <a:rPr lang="en-LV" smtClean="0"/>
              <a:t>‹#›</a:t>
            </a:fld>
            <a:endParaRPr lang="en-LV"/>
          </a:p>
        </p:txBody>
      </p:sp>
    </p:spTree>
    <p:extLst>
      <p:ext uri="{BB962C8B-B14F-4D97-AF65-F5344CB8AC3E}">
        <p14:creationId xmlns:p14="http://schemas.microsoft.com/office/powerpoint/2010/main" val="1972578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9D3CF-3DC3-4648-A677-0A953B6EC693}"/>
              </a:ext>
            </a:extLst>
          </p:cNvPr>
          <p:cNvSpPr>
            <a:spLocks noGrp="1"/>
          </p:cNvSpPr>
          <p:nvPr>
            <p:ph type="title"/>
          </p:nvPr>
        </p:nvSpPr>
        <p:spPr>
          <a:xfrm>
            <a:off x="839788" y="365125"/>
            <a:ext cx="10515600" cy="1325563"/>
          </a:xfrm>
        </p:spPr>
        <p:txBody>
          <a:bodyPr/>
          <a:lstStyle/>
          <a:p>
            <a:r>
              <a:rPr lang="en-GB"/>
              <a:t>Click to edit Master title style</a:t>
            </a:r>
            <a:endParaRPr lang="en-LV"/>
          </a:p>
        </p:txBody>
      </p:sp>
      <p:sp>
        <p:nvSpPr>
          <p:cNvPr id="3" name="Text Placeholder 2">
            <a:extLst>
              <a:ext uri="{FF2B5EF4-FFF2-40B4-BE49-F238E27FC236}">
                <a16:creationId xmlns:a16="http://schemas.microsoft.com/office/drawing/2014/main" id="{9BADC151-CDE6-FC4E-A2CF-26B292A721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A757AEC-BE81-8645-8249-79BB9A186DA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5" name="Text Placeholder 4">
            <a:extLst>
              <a:ext uri="{FF2B5EF4-FFF2-40B4-BE49-F238E27FC236}">
                <a16:creationId xmlns:a16="http://schemas.microsoft.com/office/drawing/2014/main" id="{513AA1B4-A07A-EA4A-93CD-12765E14A3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A78E309-3E9B-0344-811C-9204E5E5092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7" name="Date Placeholder 6">
            <a:extLst>
              <a:ext uri="{FF2B5EF4-FFF2-40B4-BE49-F238E27FC236}">
                <a16:creationId xmlns:a16="http://schemas.microsoft.com/office/drawing/2014/main" id="{3500380C-0A20-4846-948D-A76E12493103}"/>
              </a:ext>
            </a:extLst>
          </p:cNvPr>
          <p:cNvSpPr>
            <a:spLocks noGrp="1"/>
          </p:cNvSpPr>
          <p:nvPr>
            <p:ph type="dt" sz="half" idx="10"/>
          </p:nvPr>
        </p:nvSpPr>
        <p:spPr/>
        <p:txBody>
          <a:bodyPr/>
          <a:lstStyle/>
          <a:p>
            <a:fld id="{0C5A2934-B845-474F-9A09-72F770974B0C}" type="datetimeFigureOut">
              <a:rPr lang="en-LV" smtClean="0"/>
              <a:t>08/22/2023</a:t>
            </a:fld>
            <a:endParaRPr lang="en-LV"/>
          </a:p>
        </p:txBody>
      </p:sp>
      <p:sp>
        <p:nvSpPr>
          <p:cNvPr id="8" name="Footer Placeholder 7">
            <a:extLst>
              <a:ext uri="{FF2B5EF4-FFF2-40B4-BE49-F238E27FC236}">
                <a16:creationId xmlns:a16="http://schemas.microsoft.com/office/drawing/2014/main" id="{9148BDDE-B4CC-B149-9DD0-8E914E581058}"/>
              </a:ext>
            </a:extLst>
          </p:cNvPr>
          <p:cNvSpPr>
            <a:spLocks noGrp="1"/>
          </p:cNvSpPr>
          <p:nvPr>
            <p:ph type="ftr" sz="quarter" idx="11"/>
          </p:nvPr>
        </p:nvSpPr>
        <p:spPr/>
        <p:txBody>
          <a:bodyPr/>
          <a:lstStyle/>
          <a:p>
            <a:endParaRPr lang="en-LV"/>
          </a:p>
        </p:txBody>
      </p:sp>
      <p:sp>
        <p:nvSpPr>
          <p:cNvPr id="9" name="Slide Number Placeholder 8">
            <a:extLst>
              <a:ext uri="{FF2B5EF4-FFF2-40B4-BE49-F238E27FC236}">
                <a16:creationId xmlns:a16="http://schemas.microsoft.com/office/drawing/2014/main" id="{20C6B43B-1EB6-A148-A2E2-1BE77CE2E226}"/>
              </a:ext>
            </a:extLst>
          </p:cNvPr>
          <p:cNvSpPr>
            <a:spLocks noGrp="1"/>
          </p:cNvSpPr>
          <p:nvPr>
            <p:ph type="sldNum" sz="quarter" idx="12"/>
          </p:nvPr>
        </p:nvSpPr>
        <p:spPr/>
        <p:txBody>
          <a:bodyPr/>
          <a:lstStyle/>
          <a:p>
            <a:fld id="{C6568F14-92C9-5D49-B0FF-0302474FCB3C}" type="slidenum">
              <a:rPr lang="en-LV" smtClean="0"/>
              <a:t>‹#›</a:t>
            </a:fld>
            <a:endParaRPr lang="en-LV"/>
          </a:p>
        </p:txBody>
      </p:sp>
    </p:spTree>
    <p:extLst>
      <p:ext uri="{BB962C8B-B14F-4D97-AF65-F5344CB8AC3E}">
        <p14:creationId xmlns:p14="http://schemas.microsoft.com/office/powerpoint/2010/main" val="1468741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0C982-41C4-104B-B584-085F415D89D5}"/>
              </a:ext>
            </a:extLst>
          </p:cNvPr>
          <p:cNvSpPr>
            <a:spLocks noGrp="1"/>
          </p:cNvSpPr>
          <p:nvPr>
            <p:ph type="title"/>
          </p:nvPr>
        </p:nvSpPr>
        <p:spPr/>
        <p:txBody>
          <a:bodyPr/>
          <a:lstStyle/>
          <a:p>
            <a:r>
              <a:rPr lang="en-GB"/>
              <a:t>Click to edit Master title style</a:t>
            </a:r>
            <a:endParaRPr lang="en-LV"/>
          </a:p>
        </p:txBody>
      </p:sp>
      <p:sp>
        <p:nvSpPr>
          <p:cNvPr id="3" name="Date Placeholder 2">
            <a:extLst>
              <a:ext uri="{FF2B5EF4-FFF2-40B4-BE49-F238E27FC236}">
                <a16:creationId xmlns:a16="http://schemas.microsoft.com/office/drawing/2014/main" id="{C3ACFDA7-7FBC-7143-B96E-FF87456AEEA1}"/>
              </a:ext>
            </a:extLst>
          </p:cNvPr>
          <p:cNvSpPr>
            <a:spLocks noGrp="1"/>
          </p:cNvSpPr>
          <p:nvPr>
            <p:ph type="dt" sz="half" idx="10"/>
          </p:nvPr>
        </p:nvSpPr>
        <p:spPr/>
        <p:txBody>
          <a:bodyPr/>
          <a:lstStyle/>
          <a:p>
            <a:fld id="{0C5A2934-B845-474F-9A09-72F770974B0C}" type="datetimeFigureOut">
              <a:rPr lang="en-LV" smtClean="0"/>
              <a:t>08/22/2023</a:t>
            </a:fld>
            <a:endParaRPr lang="en-LV"/>
          </a:p>
        </p:txBody>
      </p:sp>
      <p:sp>
        <p:nvSpPr>
          <p:cNvPr id="4" name="Footer Placeholder 3">
            <a:extLst>
              <a:ext uri="{FF2B5EF4-FFF2-40B4-BE49-F238E27FC236}">
                <a16:creationId xmlns:a16="http://schemas.microsoft.com/office/drawing/2014/main" id="{0171F2BC-DE02-E045-BCA0-83806189BD80}"/>
              </a:ext>
            </a:extLst>
          </p:cNvPr>
          <p:cNvSpPr>
            <a:spLocks noGrp="1"/>
          </p:cNvSpPr>
          <p:nvPr>
            <p:ph type="ftr" sz="quarter" idx="11"/>
          </p:nvPr>
        </p:nvSpPr>
        <p:spPr/>
        <p:txBody>
          <a:bodyPr/>
          <a:lstStyle/>
          <a:p>
            <a:endParaRPr lang="en-LV"/>
          </a:p>
        </p:txBody>
      </p:sp>
      <p:sp>
        <p:nvSpPr>
          <p:cNvPr id="5" name="Slide Number Placeholder 4">
            <a:extLst>
              <a:ext uri="{FF2B5EF4-FFF2-40B4-BE49-F238E27FC236}">
                <a16:creationId xmlns:a16="http://schemas.microsoft.com/office/drawing/2014/main" id="{162098D2-384B-3B4E-8C49-FC2E67A8352F}"/>
              </a:ext>
            </a:extLst>
          </p:cNvPr>
          <p:cNvSpPr>
            <a:spLocks noGrp="1"/>
          </p:cNvSpPr>
          <p:nvPr>
            <p:ph type="sldNum" sz="quarter" idx="12"/>
          </p:nvPr>
        </p:nvSpPr>
        <p:spPr/>
        <p:txBody>
          <a:bodyPr/>
          <a:lstStyle/>
          <a:p>
            <a:fld id="{C6568F14-92C9-5D49-B0FF-0302474FCB3C}" type="slidenum">
              <a:rPr lang="en-LV" smtClean="0"/>
              <a:t>‹#›</a:t>
            </a:fld>
            <a:endParaRPr lang="en-LV"/>
          </a:p>
        </p:txBody>
      </p:sp>
    </p:spTree>
    <p:extLst>
      <p:ext uri="{BB962C8B-B14F-4D97-AF65-F5344CB8AC3E}">
        <p14:creationId xmlns:p14="http://schemas.microsoft.com/office/powerpoint/2010/main" val="467446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406DED-A09F-BA48-A521-A9AB47BE1F1F}"/>
              </a:ext>
            </a:extLst>
          </p:cNvPr>
          <p:cNvSpPr>
            <a:spLocks noGrp="1"/>
          </p:cNvSpPr>
          <p:nvPr>
            <p:ph type="dt" sz="half" idx="10"/>
          </p:nvPr>
        </p:nvSpPr>
        <p:spPr/>
        <p:txBody>
          <a:bodyPr/>
          <a:lstStyle/>
          <a:p>
            <a:fld id="{0C5A2934-B845-474F-9A09-72F770974B0C}" type="datetimeFigureOut">
              <a:rPr lang="en-LV" smtClean="0"/>
              <a:t>08/22/2023</a:t>
            </a:fld>
            <a:endParaRPr lang="en-LV"/>
          </a:p>
        </p:txBody>
      </p:sp>
      <p:sp>
        <p:nvSpPr>
          <p:cNvPr id="3" name="Footer Placeholder 2">
            <a:extLst>
              <a:ext uri="{FF2B5EF4-FFF2-40B4-BE49-F238E27FC236}">
                <a16:creationId xmlns:a16="http://schemas.microsoft.com/office/drawing/2014/main" id="{3C10BF24-A967-374F-A142-EACE567FEB3D}"/>
              </a:ext>
            </a:extLst>
          </p:cNvPr>
          <p:cNvSpPr>
            <a:spLocks noGrp="1"/>
          </p:cNvSpPr>
          <p:nvPr>
            <p:ph type="ftr" sz="quarter" idx="11"/>
          </p:nvPr>
        </p:nvSpPr>
        <p:spPr/>
        <p:txBody>
          <a:bodyPr/>
          <a:lstStyle/>
          <a:p>
            <a:endParaRPr lang="en-LV"/>
          </a:p>
        </p:txBody>
      </p:sp>
      <p:sp>
        <p:nvSpPr>
          <p:cNvPr id="4" name="Slide Number Placeholder 3">
            <a:extLst>
              <a:ext uri="{FF2B5EF4-FFF2-40B4-BE49-F238E27FC236}">
                <a16:creationId xmlns:a16="http://schemas.microsoft.com/office/drawing/2014/main" id="{38DE0E55-58D5-C848-A683-79188D80B0E1}"/>
              </a:ext>
            </a:extLst>
          </p:cNvPr>
          <p:cNvSpPr>
            <a:spLocks noGrp="1"/>
          </p:cNvSpPr>
          <p:nvPr>
            <p:ph type="sldNum" sz="quarter" idx="12"/>
          </p:nvPr>
        </p:nvSpPr>
        <p:spPr/>
        <p:txBody>
          <a:bodyPr/>
          <a:lstStyle/>
          <a:p>
            <a:fld id="{C6568F14-92C9-5D49-B0FF-0302474FCB3C}" type="slidenum">
              <a:rPr lang="en-LV" smtClean="0"/>
              <a:t>‹#›</a:t>
            </a:fld>
            <a:endParaRPr lang="en-LV"/>
          </a:p>
        </p:txBody>
      </p:sp>
    </p:spTree>
    <p:extLst>
      <p:ext uri="{BB962C8B-B14F-4D97-AF65-F5344CB8AC3E}">
        <p14:creationId xmlns:p14="http://schemas.microsoft.com/office/powerpoint/2010/main" val="279834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544EB-ABCE-F54D-A61E-575C98F09E6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LV"/>
          </a:p>
        </p:txBody>
      </p:sp>
      <p:sp>
        <p:nvSpPr>
          <p:cNvPr id="3" name="Content Placeholder 2">
            <a:extLst>
              <a:ext uri="{FF2B5EF4-FFF2-40B4-BE49-F238E27FC236}">
                <a16:creationId xmlns:a16="http://schemas.microsoft.com/office/drawing/2014/main" id="{35F30280-9722-A34F-915B-BAD6A84997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Text Placeholder 3">
            <a:extLst>
              <a:ext uri="{FF2B5EF4-FFF2-40B4-BE49-F238E27FC236}">
                <a16:creationId xmlns:a16="http://schemas.microsoft.com/office/drawing/2014/main" id="{F0B433B3-B18A-DA47-9149-896E57465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848A235-4689-FC47-9518-BEC6C3984C22}"/>
              </a:ext>
            </a:extLst>
          </p:cNvPr>
          <p:cNvSpPr>
            <a:spLocks noGrp="1"/>
          </p:cNvSpPr>
          <p:nvPr>
            <p:ph type="dt" sz="half" idx="10"/>
          </p:nvPr>
        </p:nvSpPr>
        <p:spPr/>
        <p:txBody>
          <a:bodyPr/>
          <a:lstStyle/>
          <a:p>
            <a:fld id="{0C5A2934-B845-474F-9A09-72F770974B0C}" type="datetimeFigureOut">
              <a:rPr lang="en-LV" smtClean="0"/>
              <a:t>08/22/2023</a:t>
            </a:fld>
            <a:endParaRPr lang="en-LV"/>
          </a:p>
        </p:txBody>
      </p:sp>
      <p:sp>
        <p:nvSpPr>
          <p:cNvPr id="6" name="Footer Placeholder 5">
            <a:extLst>
              <a:ext uri="{FF2B5EF4-FFF2-40B4-BE49-F238E27FC236}">
                <a16:creationId xmlns:a16="http://schemas.microsoft.com/office/drawing/2014/main" id="{150A05A1-8EC5-A541-8C35-E07B0D6F8BE4}"/>
              </a:ext>
            </a:extLst>
          </p:cNvPr>
          <p:cNvSpPr>
            <a:spLocks noGrp="1"/>
          </p:cNvSpPr>
          <p:nvPr>
            <p:ph type="ftr" sz="quarter" idx="11"/>
          </p:nvPr>
        </p:nvSpPr>
        <p:spPr/>
        <p:txBody>
          <a:bodyPr/>
          <a:lstStyle/>
          <a:p>
            <a:endParaRPr lang="en-LV"/>
          </a:p>
        </p:txBody>
      </p:sp>
      <p:sp>
        <p:nvSpPr>
          <p:cNvPr id="7" name="Slide Number Placeholder 6">
            <a:extLst>
              <a:ext uri="{FF2B5EF4-FFF2-40B4-BE49-F238E27FC236}">
                <a16:creationId xmlns:a16="http://schemas.microsoft.com/office/drawing/2014/main" id="{DDCD05A1-E8D7-4B41-9F5B-AF7926F51070}"/>
              </a:ext>
            </a:extLst>
          </p:cNvPr>
          <p:cNvSpPr>
            <a:spLocks noGrp="1"/>
          </p:cNvSpPr>
          <p:nvPr>
            <p:ph type="sldNum" sz="quarter" idx="12"/>
          </p:nvPr>
        </p:nvSpPr>
        <p:spPr/>
        <p:txBody>
          <a:bodyPr/>
          <a:lstStyle/>
          <a:p>
            <a:fld id="{C6568F14-92C9-5D49-B0FF-0302474FCB3C}" type="slidenum">
              <a:rPr lang="en-LV" smtClean="0"/>
              <a:t>‹#›</a:t>
            </a:fld>
            <a:endParaRPr lang="en-LV"/>
          </a:p>
        </p:txBody>
      </p:sp>
    </p:spTree>
    <p:extLst>
      <p:ext uri="{BB962C8B-B14F-4D97-AF65-F5344CB8AC3E}">
        <p14:creationId xmlns:p14="http://schemas.microsoft.com/office/powerpoint/2010/main" val="4096564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0312F-D964-5E4A-B7A4-741286E75B6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LV"/>
          </a:p>
        </p:txBody>
      </p:sp>
      <p:sp>
        <p:nvSpPr>
          <p:cNvPr id="3" name="Picture Placeholder 2">
            <a:extLst>
              <a:ext uri="{FF2B5EF4-FFF2-40B4-BE49-F238E27FC236}">
                <a16:creationId xmlns:a16="http://schemas.microsoft.com/office/drawing/2014/main" id="{E73AD419-4F1F-F042-9D1F-5552D36AB1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LV"/>
          </a:p>
        </p:txBody>
      </p:sp>
      <p:sp>
        <p:nvSpPr>
          <p:cNvPr id="4" name="Text Placeholder 3">
            <a:extLst>
              <a:ext uri="{FF2B5EF4-FFF2-40B4-BE49-F238E27FC236}">
                <a16:creationId xmlns:a16="http://schemas.microsoft.com/office/drawing/2014/main" id="{5A7A1FB1-1625-2441-AD35-29E68D847D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A5A91A3-D766-DC40-941F-80FCD39702B8}"/>
              </a:ext>
            </a:extLst>
          </p:cNvPr>
          <p:cNvSpPr>
            <a:spLocks noGrp="1"/>
          </p:cNvSpPr>
          <p:nvPr>
            <p:ph type="dt" sz="half" idx="10"/>
          </p:nvPr>
        </p:nvSpPr>
        <p:spPr/>
        <p:txBody>
          <a:bodyPr/>
          <a:lstStyle/>
          <a:p>
            <a:fld id="{0C5A2934-B845-474F-9A09-72F770974B0C}" type="datetimeFigureOut">
              <a:rPr lang="en-LV" smtClean="0"/>
              <a:t>08/22/2023</a:t>
            </a:fld>
            <a:endParaRPr lang="en-LV"/>
          </a:p>
        </p:txBody>
      </p:sp>
      <p:sp>
        <p:nvSpPr>
          <p:cNvPr id="6" name="Footer Placeholder 5">
            <a:extLst>
              <a:ext uri="{FF2B5EF4-FFF2-40B4-BE49-F238E27FC236}">
                <a16:creationId xmlns:a16="http://schemas.microsoft.com/office/drawing/2014/main" id="{E682CCE9-8447-444B-9F82-738350CA84F0}"/>
              </a:ext>
            </a:extLst>
          </p:cNvPr>
          <p:cNvSpPr>
            <a:spLocks noGrp="1"/>
          </p:cNvSpPr>
          <p:nvPr>
            <p:ph type="ftr" sz="quarter" idx="11"/>
          </p:nvPr>
        </p:nvSpPr>
        <p:spPr/>
        <p:txBody>
          <a:bodyPr/>
          <a:lstStyle/>
          <a:p>
            <a:endParaRPr lang="en-LV"/>
          </a:p>
        </p:txBody>
      </p:sp>
      <p:sp>
        <p:nvSpPr>
          <p:cNvPr id="7" name="Slide Number Placeholder 6">
            <a:extLst>
              <a:ext uri="{FF2B5EF4-FFF2-40B4-BE49-F238E27FC236}">
                <a16:creationId xmlns:a16="http://schemas.microsoft.com/office/drawing/2014/main" id="{89D09A90-590A-D04B-A4CD-780DBC86BEAC}"/>
              </a:ext>
            </a:extLst>
          </p:cNvPr>
          <p:cNvSpPr>
            <a:spLocks noGrp="1"/>
          </p:cNvSpPr>
          <p:nvPr>
            <p:ph type="sldNum" sz="quarter" idx="12"/>
          </p:nvPr>
        </p:nvSpPr>
        <p:spPr/>
        <p:txBody>
          <a:bodyPr/>
          <a:lstStyle/>
          <a:p>
            <a:fld id="{C6568F14-92C9-5D49-B0FF-0302474FCB3C}" type="slidenum">
              <a:rPr lang="en-LV" smtClean="0"/>
              <a:t>‹#›</a:t>
            </a:fld>
            <a:endParaRPr lang="en-LV"/>
          </a:p>
        </p:txBody>
      </p:sp>
    </p:spTree>
    <p:extLst>
      <p:ext uri="{BB962C8B-B14F-4D97-AF65-F5344CB8AC3E}">
        <p14:creationId xmlns:p14="http://schemas.microsoft.com/office/powerpoint/2010/main" val="1779535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EDFF2-F71C-2942-83A5-FDE515E1A6CC}"/>
              </a:ext>
            </a:extLst>
          </p:cNvPr>
          <p:cNvSpPr>
            <a:spLocks noGrp="1"/>
          </p:cNvSpPr>
          <p:nvPr>
            <p:ph type="title"/>
          </p:nvPr>
        </p:nvSpPr>
        <p:spPr/>
        <p:txBody>
          <a:bodyPr/>
          <a:lstStyle/>
          <a:p>
            <a:r>
              <a:rPr lang="en-GB"/>
              <a:t>Click to edit Master title style</a:t>
            </a:r>
            <a:endParaRPr lang="en-LV"/>
          </a:p>
        </p:txBody>
      </p:sp>
      <p:sp>
        <p:nvSpPr>
          <p:cNvPr id="3" name="Vertical Text Placeholder 2">
            <a:extLst>
              <a:ext uri="{FF2B5EF4-FFF2-40B4-BE49-F238E27FC236}">
                <a16:creationId xmlns:a16="http://schemas.microsoft.com/office/drawing/2014/main" id="{077AD93C-E97F-FD42-BB19-F9C3475A4B9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BB709074-1392-D745-A17F-2E18E1DE029F}"/>
              </a:ext>
            </a:extLst>
          </p:cNvPr>
          <p:cNvSpPr>
            <a:spLocks noGrp="1"/>
          </p:cNvSpPr>
          <p:nvPr>
            <p:ph type="dt" sz="half" idx="10"/>
          </p:nvPr>
        </p:nvSpPr>
        <p:spPr/>
        <p:txBody>
          <a:bodyPr/>
          <a:lstStyle/>
          <a:p>
            <a:fld id="{0C5A2934-B845-474F-9A09-72F770974B0C}" type="datetimeFigureOut">
              <a:rPr lang="en-LV" smtClean="0"/>
              <a:t>08/22/2023</a:t>
            </a:fld>
            <a:endParaRPr lang="en-LV"/>
          </a:p>
        </p:txBody>
      </p:sp>
      <p:sp>
        <p:nvSpPr>
          <p:cNvPr id="5" name="Footer Placeholder 4">
            <a:extLst>
              <a:ext uri="{FF2B5EF4-FFF2-40B4-BE49-F238E27FC236}">
                <a16:creationId xmlns:a16="http://schemas.microsoft.com/office/drawing/2014/main" id="{03E60644-D9B6-7F45-A454-BA017B603051}"/>
              </a:ext>
            </a:extLst>
          </p:cNvPr>
          <p:cNvSpPr>
            <a:spLocks noGrp="1"/>
          </p:cNvSpPr>
          <p:nvPr>
            <p:ph type="ftr" sz="quarter" idx="11"/>
          </p:nvPr>
        </p:nvSpPr>
        <p:spPr/>
        <p:txBody>
          <a:bodyPr/>
          <a:lstStyle/>
          <a:p>
            <a:endParaRPr lang="en-LV"/>
          </a:p>
        </p:txBody>
      </p:sp>
      <p:sp>
        <p:nvSpPr>
          <p:cNvPr id="6" name="Slide Number Placeholder 5">
            <a:extLst>
              <a:ext uri="{FF2B5EF4-FFF2-40B4-BE49-F238E27FC236}">
                <a16:creationId xmlns:a16="http://schemas.microsoft.com/office/drawing/2014/main" id="{4CCF82A1-E0F2-094E-95AF-AFFEFE03D6E6}"/>
              </a:ext>
            </a:extLst>
          </p:cNvPr>
          <p:cNvSpPr>
            <a:spLocks noGrp="1"/>
          </p:cNvSpPr>
          <p:nvPr>
            <p:ph type="sldNum" sz="quarter" idx="12"/>
          </p:nvPr>
        </p:nvSpPr>
        <p:spPr/>
        <p:txBody>
          <a:bodyPr/>
          <a:lstStyle/>
          <a:p>
            <a:fld id="{C6568F14-92C9-5D49-B0FF-0302474FCB3C}" type="slidenum">
              <a:rPr lang="en-LV" smtClean="0"/>
              <a:t>‹#›</a:t>
            </a:fld>
            <a:endParaRPr lang="en-LV"/>
          </a:p>
        </p:txBody>
      </p:sp>
    </p:spTree>
    <p:extLst>
      <p:ext uri="{BB962C8B-B14F-4D97-AF65-F5344CB8AC3E}">
        <p14:creationId xmlns:p14="http://schemas.microsoft.com/office/powerpoint/2010/main" val="1208814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CF0E7C-2E27-D647-AF07-61F73640552F}"/>
              </a:ext>
            </a:extLst>
          </p:cNvPr>
          <p:cNvSpPr/>
          <p:nvPr userDrawn="1"/>
        </p:nvSpPr>
        <p:spPr>
          <a:xfrm>
            <a:off x="6095999" y="0"/>
            <a:ext cx="6096001" cy="6858000"/>
          </a:xfrm>
          <a:prstGeom prst="rect">
            <a:avLst/>
          </a:prstGeom>
          <a:solidFill>
            <a:srgbClr val="FF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Rectangle 6">
            <a:extLst>
              <a:ext uri="{FF2B5EF4-FFF2-40B4-BE49-F238E27FC236}">
                <a16:creationId xmlns:a16="http://schemas.microsoft.com/office/drawing/2014/main" id="{E46A6351-048B-3A4D-9CCB-C8161E9FEFC4}"/>
              </a:ext>
            </a:extLst>
          </p:cNvPr>
          <p:cNvSpPr/>
          <p:nvPr userDrawn="1"/>
        </p:nvSpPr>
        <p:spPr>
          <a:xfrm>
            <a:off x="343147" y="1524000"/>
            <a:ext cx="1237175" cy="249238"/>
          </a:xfrm>
          <a:prstGeom prst="rect">
            <a:avLst/>
          </a:prstGeom>
          <a:solidFill>
            <a:srgbClr val="FF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solidFill>
                <a:srgbClr val="E4C40A"/>
              </a:solidFill>
            </a:endParaRPr>
          </a:p>
        </p:txBody>
      </p:sp>
      <p:sp>
        <p:nvSpPr>
          <p:cNvPr id="17" name="Content Placeholder 16">
            <a:extLst>
              <a:ext uri="{FF2B5EF4-FFF2-40B4-BE49-F238E27FC236}">
                <a16:creationId xmlns:a16="http://schemas.microsoft.com/office/drawing/2014/main" id="{9385E36A-F4C6-A84E-A009-3AF23A04E23C}"/>
              </a:ext>
            </a:extLst>
          </p:cNvPr>
          <p:cNvSpPr>
            <a:spLocks noGrp="1"/>
          </p:cNvSpPr>
          <p:nvPr>
            <p:ph sz="quarter" idx="14"/>
          </p:nvPr>
        </p:nvSpPr>
        <p:spPr>
          <a:xfrm>
            <a:off x="6400799" y="521480"/>
            <a:ext cx="5426075" cy="5698346"/>
          </a:xfrm>
        </p:spPr>
        <p:txBody>
          <a:bodyPr/>
          <a:lstStyle>
            <a:lvl1pPr marL="0" indent="0">
              <a:buNone/>
              <a:defRPr/>
            </a:lvl1pPr>
          </a:lstStyle>
          <a:p>
            <a:pPr lvl="0"/>
            <a:endParaRPr lang="en-LV" dirty="0"/>
          </a:p>
        </p:txBody>
      </p:sp>
      <p:sp>
        <p:nvSpPr>
          <p:cNvPr id="9" name="Text Placeholder 2">
            <a:extLst>
              <a:ext uri="{FF2B5EF4-FFF2-40B4-BE49-F238E27FC236}">
                <a16:creationId xmlns:a16="http://schemas.microsoft.com/office/drawing/2014/main" id="{35B68B93-3932-B14A-81B0-8865ACAF486C}"/>
              </a:ext>
            </a:extLst>
          </p:cNvPr>
          <p:cNvSpPr>
            <a:spLocks noGrp="1"/>
          </p:cNvSpPr>
          <p:nvPr>
            <p:ph type="body" sz="quarter" idx="15" hasCustomPrompt="1"/>
          </p:nvPr>
        </p:nvSpPr>
        <p:spPr>
          <a:xfrm>
            <a:off x="340177" y="2000931"/>
            <a:ext cx="5390696" cy="2384425"/>
          </a:xfrm>
        </p:spPr>
        <p:txBody>
          <a:bodyPr anchor="t">
            <a:noAutofit/>
          </a:bodyPr>
          <a:lstStyle>
            <a:lvl1pPr marL="0" indent="0">
              <a:buNone/>
              <a:defRPr sz="5400" b="1">
                <a:latin typeface="Roboto Slab" pitchFamily="2" charset="0"/>
                <a:ea typeface="Roboto Slab" pitchFamily="2" charset="0"/>
              </a:defRPr>
            </a:lvl1pPr>
            <a:lvl2pPr marL="457200" indent="0">
              <a:buNone/>
              <a:defRPr sz="5400">
                <a:latin typeface="Roboto Slab" pitchFamily="2" charset="0"/>
                <a:ea typeface="Roboto Slab" pitchFamily="2" charset="0"/>
              </a:defRPr>
            </a:lvl2pPr>
            <a:lvl3pPr marL="914400" indent="0">
              <a:buNone/>
              <a:defRPr sz="5400">
                <a:latin typeface="Roboto Slab" pitchFamily="2" charset="0"/>
                <a:ea typeface="Roboto Slab" pitchFamily="2" charset="0"/>
              </a:defRPr>
            </a:lvl3pPr>
            <a:lvl4pPr marL="1371600" indent="0">
              <a:buNone/>
              <a:defRPr sz="5400">
                <a:latin typeface="Roboto Slab" pitchFamily="2" charset="0"/>
                <a:ea typeface="Roboto Slab" pitchFamily="2" charset="0"/>
              </a:defRPr>
            </a:lvl4pPr>
            <a:lvl5pPr marL="1828800" indent="0">
              <a:buNone/>
              <a:defRPr sz="5400">
                <a:latin typeface="Roboto Slab" pitchFamily="2" charset="0"/>
                <a:ea typeface="Roboto Slab" pitchFamily="2" charset="0"/>
              </a:defRPr>
            </a:lvl5pPr>
          </a:lstStyle>
          <a:p>
            <a:pPr lvl="0"/>
            <a:r>
              <a:rPr lang="en-GB" dirty="0"/>
              <a:t>Click to edit Master title style</a:t>
            </a:r>
            <a:endParaRPr lang="en-LV" dirty="0"/>
          </a:p>
        </p:txBody>
      </p:sp>
      <p:sp>
        <p:nvSpPr>
          <p:cNvPr id="13" name="Text Placeholder 5">
            <a:extLst>
              <a:ext uri="{FF2B5EF4-FFF2-40B4-BE49-F238E27FC236}">
                <a16:creationId xmlns:a16="http://schemas.microsoft.com/office/drawing/2014/main" id="{23F09601-C569-3640-959F-B9D020C1C77F}"/>
              </a:ext>
            </a:extLst>
          </p:cNvPr>
          <p:cNvSpPr>
            <a:spLocks noGrp="1"/>
          </p:cNvSpPr>
          <p:nvPr>
            <p:ph type="body" sz="quarter" idx="10" hasCustomPrompt="1"/>
          </p:nvPr>
        </p:nvSpPr>
        <p:spPr>
          <a:xfrm>
            <a:off x="359071" y="5649687"/>
            <a:ext cx="2787650" cy="957700"/>
          </a:xfrm>
        </p:spPr>
        <p:txBody>
          <a:bodyPr anchor="b">
            <a:noAutofit/>
          </a:bodyPr>
          <a:lstStyle>
            <a:lvl1pPr marL="0" indent="0">
              <a:buNone/>
              <a:defRPr sz="1200">
                <a:solidFill>
                  <a:srgbClr val="583C0A"/>
                </a:solidFill>
                <a:latin typeface="Roboto Mono" pitchFamily="49" charset="0"/>
                <a:ea typeface="Roboto Mono" pitchFamily="49" charset="0"/>
              </a:defRPr>
            </a:lvl1pPr>
            <a:lvl2pPr marL="457200" indent="0">
              <a:buNone/>
              <a:defRPr sz="1200">
                <a:solidFill>
                  <a:schemeClr val="bg1"/>
                </a:solidFill>
                <a:latin typeface="Roboto Mono" pitchFamily="49" charset="0"/>
                <a:ea typeface="Roboto Mono" pitchFamily="49" charset="0"/>
              </a:defRPr>
            </a:lvl2pPr>
            <a:lvl3pPr marL="914400" indent="0">
              <a:buNone/>
              <a:defRPr sz="1200">
                <a:solidFill>
                  <a:schemeClr val="bg1"/>
                </a:solidFill>
                <a:latin typeface="Roboto Mono" pitchFamily="49" charset="0"/>
                <a:ea typeface="Roboto Mono" pitchFamily="49" charset="0"/>
              </a:defRPr>
            </a:lvl3pPr>
            <a:lvl4pPr marL="1371600" indent="0">
              <a:buNone/>
              <a:defRPr sz="1200">
                <a:solidFill>
                  <a:schemeClr val="bg1"/>
                </a:solidFill>
                <a:latin typeface="Roboto Mono" pitchFamily="49" charset="0"/>
                <a:ea typeface="Roboto Mono" pitchFamily="49" charset="0"/>
              </a:defRPr>
            </a:lvl4pPr>
            <a:lvl5pPr marL="1828800" indent="0">
              <a:buNone/>
              <a:defRPr sz="1200">
                <a:solidFill>
                  <a:schemeClr val="bg1"/>
                </a:solidFill>
                <a:latin typeface="Roboto Mono" pitchFamily="49" charset="0"/>
                <a:ea typeface="Roboto Mono" pitchFamily="49" charset="0"/>
              </a:defRPr>
            </a:lvl5pPr>
          </a:lstStyle>
          <a:p>
            <a:pPr lvl="0"/>
            <a:r>
              <a:rPr lang="en-GB" dirty="0" err="1"/>
              <a:t>Resurss</a:t>
            </a:r>
            <a:r>
              <a:rPr lang="en-GB" dirty="0"/>
              <a:t>:</a:t>
            </a:r>
            <a:endParaRPr lang="en-LV" dirty="0"/>
          </a:p>
        </p:txBody>
      </p:sp>
    </p:spTree>
    <p:extLst>
      <p:ext uri="{BB962C8B-B14F-4D97-AF65-F5344CB8AC3E}">
        <p14:creationId xmlns:p14="http://schemas.microsoft.com/office/powerpoint/2010/main" val="1298582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01CD02-F2D0-3E4A-9077-1FFFD7609BB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LV"/>
          </a:p>
        </p:txBody>
      </p:sp>
      <p:sp>
        <p:nvSpPr>
          <p:cNvPr id="3" name="Vertical Text Placeholder 2">
            <a:extLst>
              <a:ext uri="{FF2B5EF4-FFF2-40B4-BE49-F238E27FC236}">
                <a16:creationId xmlns:a16="http://schemas.microsoft.com/office/drawing/2014/main" id="{69360CDB-0050-9B40-BC74-2D690548561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903B27D2-07AD-E448-856E-C3393272238E}"/>
              </a:ext>
            </a:extLst>
          </p:cNvPr>
          <p:cNvSpPr>
            <a:spLocks noGrp="1"/>
          </p:cNvSpPr>
          <p:nvPr>
            <p:ph type="dt" sz="half" idx="10"/>
          </p:nvPr>
        </p:nvSpPr>
        <p:spPr/>
        <p:txBody>
          <a:bodyPr/>
          <a:lstStyle/>
          <a:p>
            <a:fld id="{0C5A2934-B845-474F-9A09-72F770974B0C}" type="datetimeFigureOut">
              <a:rPr lang="en-LV" smtClean="0"/>
              <a:t>08/22/2023</a:t>
            </a:fld>
            <a:endParaRPr lang="en-LV"/>
          </a:p>
        </p:txBody>
      </p:sp>
      <p:sp>
        <p:nvSpPr>
          <p:cNvPr id="5" name="Footer Placeholder 4">
            <a:extLst>
              <a:ext uri="{FF2B5EF4-FFF2-40B4-BE49-F238E27FC236}">
                <a16:creationId xmlns:a16="http://schemas.microsoft.com/office/drawing/2014/main" id="{3DE2B078-4623-744E-BE22-437A1D0D5921}"/>
              </a:ext>
            </a:extLst>
          </p:cNvPr>
          <p:cNvSpPr>
            <a:spLocks noGrp="1"/>
          </p:cNvSpPr>
          <p:nvPr>
            <p:ph type="ftr" sz="quarter" idx="11"/>
          </p:nvPr>
        </p:nvSpPr>
        <p:spPr/>
        <p:txBody>
          <a:bodyPr/>
          <a:lstStyle/>
          <a:p>
            <a:endParaRPr lang="en-LV"/>
          </a:p>
        </p:txBody>
      </p:sp>
      <p:sp>
        <p:nvSpPr>
          <p:cNvPr id="6" name="Slide Number Placeholder 5">
            <a:extLst>
              <a:ext uri="{FF2B5EF4-FFF2-40B4-BE49-F238E27FC236}">
                <a16:creationId xmlns:a16="http://schemas.microsoft.com/office/drawing/2014/main" id="{54200A0F-80BE-4948-B6B6-CB450518DAAA}"/>
              </a:ext>
            </a:extLst>
          </p:cNvPr>
          <p:cNvSpPr>
            <a:spLocks noGrp="1"/>
          </p:cNvSpPr>
          <p:nvPr>
            <p:ph type="sldNum" sz="quarter" idx="12"/>
          </p:nvPr>
        </p:nvSpPr>
        <p:spPr/>
        <p:txBody>
          <a:bodyPr/>
          <a:lstStyle/>
          <a:p>
            <a:fld id="{C6568F14-92C9-5D49-B0FF-0302474FCB3C}" type="slidenum">
              <a:rPr lang="en-LV" smtClean="0"/>
              <a:t>‹#›</a:t>
            </a:fld>
            <a:endParaRPr lang="en-LV"/>
          </a:p>
        </p:txBody>
      </p:sp>
    </p:spTree>
    <p:extLst>
      <p:ext uri="{BB962C8B-B14F-4D97-AF65-F5344CB8AC3E}">
        <p14:creationId xmlns:p14="http://schemas.microsoft.com/office/powerpoint/2010/main" val="1157257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rsraksta slaids">
    <p:spTree>
      <p:nvGrpSpPr>
        <p:cNvPr id="1" name=""/>
        <p:cNvGrpSpPr/>
        <p:nvPr/>
      </p:nvGrpSpPr>
      <p:grpSpPr>
        <a:xfrm>
          <a:off x="0" y="0"/>
          <a:ext cx="0" cy="0"/>
          <a:chOff x="0" y="0"/>
          <a:chExt cx="0" cy="0"/>
        </a:xfrm>
      </p:grpSpPr>
      <p:sp>
        <p:nvSpPr>
          <p:cNvPr id="2" name="Virsraksts 1"/>
          <p:cNvSpPr>
            <a:spLocks noGrp="1"/>
          </p:cNvSpPr>
          <p:nvPr>
            <p:ph type="ctrTitle"/>
          </p:nvPr>
        </p:nvSpPr>
        <p:spPr>
          <a:xfrm>
            <a:off x="1524000" y="1122363"/>
            <a:ext cx="9144000" cy="2387600"/>
          </a:xfrm>
        </p:spPr>
        <p:txBody>
          <a:bodyPr anchor="b"/>
          <a:lstStyle>
            <a:lvl1pPr algn="ctr">
              <a:defRPr sz="4500"/>
            </a:lvl1pPr>
          </a:lstStyle>
          <a:p>
            <a:r>
              <a:rPr lang="lv-LV" dirty="0"/>
              <a:t>Rediģēt šablona virsraksta stilu</a:t>
            </a:r>
            <a:endParaRPr lang="en-US" dirty="0"/>
          </a:p>
        </p:txBody>
      </p:sp>
      <p:sp>
        <p:nvSpPr>
          <p:cNvPr id="3" name="Apakšvirsraksts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lv-LV" dirty="0"/>
              <a:t>Rediģēt šablona apakšvirsraksta stilu</a:t>
            </a:r>
            <a:endParaRPr lang="en-US" dirty="0"/>
          </a:p>
        </p:txBody>
      </p:sp>
      <p:sp>
        <p:nvSpPr>
          <p:cNvPr id="4" name="Rectangle 3">
            <a:extLst>
              <a:ext uri="{FF2B5EF4-FFF2-40B4-BE49-F238E27FC236}">
                <a16:creationId xmlns:a16="http://schemas.microsoft.com/office/drawing/2014/main" id="{3518C710-B841-284D-A600-58291455ABCB}"/>
              </a:ext>
            </a:extLst>
          </p:cNvPr>
          <p:cNvSpPr/>
          <p:nvPr userDrawn="1"/>
        </p:nvSpPr>
        <p:spPr>
          <a:xfrm>
            <a:off x="0" y="5755342"/>
            <a:ext cx="12192000" cy="1272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7819" y="550811"/>
            <a:ext cx="3087491" cy="958957"/>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t="23941" b="22541"/>
          <a:stretch/>
        </p:blipFill>
        <p:spPr>
          <a:xfrm>
            <a:off x="0" y="3001276"/>
            <a:ext cx="12192000" cy="4027054"/>
          </a:xfrm>
          <a:prstGeom prst="rect">
            <a:avLst/>
          </a:prstGeom>
        </p:spPr>
      </p:pic>
    </p:spTree>
    <p:extLst>
      <p:ext uri="{BB962C8B-B14F-4D97-AF65-F5344CB8AC3E}">
        <p14:creationId xmlns:p14="http://schemas.microsoft.com/office/powerpoint/2010/main" val="1619116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rsraksts un saturs">
    <p:spTree>
      <p:nvGrpSpPr>
        <p:cNvPr id="1" name=""/>
        <p:cNvGrpSpPr/>
        <p:nvPr/>
      </p:nvGrpSpPr>
      <p:grpSpPr>
        <a:xfrm>
          <a:off x="0" y="0"/>
          <a:ext cx="0" cy="0"/>
          <a:chOff x="0" y="0"/>
          <a:chExt cx="0" cy="0"/>
        </a:xfrm>
      </p:grpSpPr>
      <p:sp>
        <p:nvSpPr>
          <p:cNvPr id="6" name="Slaida numura vietturis 5"/>
          <p:cNvSpPr>
            <a:spLocks noGrp="1"/>
          </p:cNvSpPr>
          <p:nvPr>
            <p:ph type="sldNum" sz="quarter" idx="12"/>
          </p:nvPr>
        </p:nvSpPr>
        <p:spPr>
          <a:xfrm>
            <a:off x="11645930" y="6256962"/>
            <a:ext cx="605111" cy="332685"/>
          </a:xfrm>
          <a:prstGeom prst="rect">
            <a:avLst/>
          </a:prstGeom>
        </p:spPr>
        <p:txBody>
          <a:bodyPr/>
          <a:lstStyle>
            <a:lvl1pPr algn="ctr">
              <a:defRPr b="0" i="0">
                <a:solidFill>
                  <a:schemeClr val="bg1"/>
                </a:solidFill>
                <a:latin typeface="Arial" panose="020B0604020202020204" pitchFamily="34" charset="0"/>
                <a:cs typeface="Arial" panose="020B0604020202020204" pitchFamily="34" charset="0"/>
              </a:defRPr>
            </a:lvl1pPr>
          </a:lstStyle>
          <a:p>
            <a:fld id="{52874D3B-0145-4B40-BC41-2631D243DCC0}" type="slidenum">
              <a:rPr lang="en-US" smtClean="0"/>
              <a:pPr/>
              <a:t>‹#›</a:t>
            </a:fld>
            <a:endParaRPr lang="en-US" dirty="0"/>
          </a:p>
        </p:txBody>
      </p:sp>
    </p:spTree>
    <p:extLst>
      <p:ext uri="{BB962C8B-B14F-4D97-AF65-F5344CB8AC3E}">
        <p14:creationId xmlns:p14="http://schemas.microsoft.com/office/powerpoint/2010/main" val="3242584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p:cNvSpPr>
            <a:spLocks noGrp="1"/>
          </p:cNvSpPr>
          <p:nvPr>
            <p:ph type="title"/>
          </p:nvPr>
        </p:nvSpPr>
        <p:spPr>
          <a:xfrm>
            <a:off x="831851" y="1709740"/>
            <a:ext cx="10515600" cy="2852737"/>
          </a:xfrm>
        </p:spPr>
        <p:txBody>
          <a:bodyPr anchor="b"/>
          <a:lstStyle>
            <a:lvl1pPr>
              <a:defRPr sz="4500"/>
            </a:lvl1pPr>
          </a:lstStyle>
          <a:p>
            <a:r>
              <a:rPr lang="lv-LV"/>
              <a:t>Rediģēt šablona virsraksta stilu</a:t>
            </a:r>
            <a:endParaRPr lang="en-US"/>
          </a:p>
        </p:txBody>
      </p:sp>
      <p:sp>
        <p:nvSpPr>
          <p:cNvPr id="3" name="Teksta vietturis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lv-LV"/>
              <a:t>Rediģēt šablona teksta stilus</a:t>
            </a:r>
          </a:p>
        </p:txBody>
      </p:sp>
      <p:sp>
        <p:nvSpPr>
          <p:cNvPr id="4" name="Datuma vietturis 3"/>
          <p:cNvSpPr>
            <a:spLocks noGrp="1"/>
          </p:cNvSpPr>
          <p:nvPr>
            <p:ph type="dt" sz="half" idx="10"/>
          </p:nvPr>
        </p:nvSpPr>
        <p:spPr>
          <a:xfrm>
            <a:off x="838200" y="6356352"/>
            <a:ext cx="2743200" cy="365125"/>
          </a:xfrm>
          <a:prstGeom prst="rect">
            <a:avLst/>
          </a:prstGeom>
        </p:spPr>
        <p:txBody>
          <a:bodyPr/>
          <a:lstStyle/>
          <a:p>
            <a:endParaRPr lang="en-US"/>
          </a:p>
        </p:txBody>
      </p:sp>
      <p:sp>
        <p:nvSpPr>
          <p:cNvPr id="5" name="Kājenes vietturis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aida numura vietturis 5"/>
          <p:cNvSpPr>
            <a:spLocks noGrp="1"/>
          </p:cNvSpPr>
          <p:nvPr>
            <p:ph type="sldNum" sz="quarter" idx="12"/>
          </p:nvPr>
        </p:nvSpPr>
        <p:spPr>
          <a:xfrm>
            <a:off x="8610600" y="6356352"/>
            <a:ext cx="2743200" cy="365125"/>
          </a:xfrm>
          <a:prstGeom prst="rect">
            <a:avLst/>
          </a:prstGeom>
        </p:spPr>
        <p:txBody>
          <a:bodyPr/>
          <a:lstStyle/>
          <a:p>
            <a:fld id="{52874D3B-0145-4B40-BC41-2631D243DCC0}" type="slidenum">
              <a:rPr lang="en-US" smtClean="0"/>
              <a:t>‹#›</a:t>
            </a:fld>
            <a:endParaRPr lang="en-US"/>
          </a:p>
        </p:txBody>
      </p:sp>
    </p:spTree>
    <p:extLst>
      <p:ext uri="{BB962C8B-B14F-4D97-AF65-F5344CB8AC3E}">
        <p14:creationId xmlns:p14="http://schemas.microsoft.com/office/powerpoint/2010/main" val="42724893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ivi saturi">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endParaRPr lang="en-US"/>
          </a:p>
        </p:txBody>
      </p:sp>
      <p:sp>
        <p:nvSpPr>
          <p:cNvPr id="3" name="Satura vietturis 2"/>
          <p:cNvSpPr>
            <a:spLocks noGrp="1"/>
          </p:cNvSpPr>
          <p:nvPr>
            <p:ph sz="half" idx="1"/>
          </p:nvPr>
        </p:nvSpPr>
        <p:spPr>
          <a:xfrm>
            <a:off x="274321" y="1269961"/>
            <a:ext cx="5745481" cy="4907002"/>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Satura vietturis 3"/>
          <p:cNvSpPr>
            <a:spLocks noGrp="1"/>
          </p:cNvSpPr>
          <p:nvPr>
            <p:ph sz="half" idx="2"/>
          </p:nvPr>
        </p:nvSpPr>
        <p:spPr>
          <a:xfrm>
            <a:off x="6172200" y="1269961"/>
            <a:ext cx="5814752" cy="4907002"/>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5" name="Datuma vietturis 4"/>
          <p:cNvSpPr>
            <a:spLocks noGrp="1"/>
          </p:cNvSpPr>
          <p:nvPr>
            <p:ph type="dt" sz="half" idx="10"/>
          </p:nvPr>
        </p:nvSpPr>
        <p:spPr>
          <a:xfrm>
            <a:off x="838200" y="6356352"/>
            <a:ext cx="2743200" cy="365125"/>
          </a:xfrm>
          <a:prstGeom prst="rect">
            <a:avLst/>
          </a:prstGeom>
        </p:spPr>
        <p:txBody>
          <a:bodyPr/>
          <a:lstStyle/>
          <a:p>
            <a:endParaRPr lang="en-US"/>
          </a:p>
        </p:txBody>
      </p:sp>
      <p:sp>
        <p:nvSpPr>
          <p:cNvPr id="6" name="Kājenes vietturis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aida numura vietturis 6"/>
          <p:cNvSpPr>
            <a:spLocks noGrp="1"/>
          </p:cNvSpPr>
          <p:nvPr>
            <p:ph type="sldNum" sz="quarter" idx="12"/>
          </p:nvPr>
        </p:nvSpPr>
        <p:spPr>
          <a:xfrm>
            <a:off x="8610600" y="6356352"/>
            <a:ext cx="2743200" cy="365125"/>
          </a:xfrm>
          <a:prstGeom prst="rect">
            <a:avLst/>
          </a:prstGeom>
        </p:spPr>
        <p:txBody>
          <a:bodyPr/>
          <a:lstStyle/>
          <a:p>
            <a:fld id="{52874D3B-0145-4B40-BC41-2631D243DCC0}" type="slidenum">
              <a:rPr lang="en-US" smtClean="0"/>
              <a:t>‹#›</a:t>
            </a:fld>
            <a:endParaRPr lang="en-US"/>
          </a:p>
        </p:txBody>
      </p:sp>
    </p:spTree>
    <p:extLst>
      <p:ext uri="{BB962C8B-B14F-4D97-AF65-F5344CB8AC3E}">
        <p14:creationId xmlns:p14="http://schemas.microsoft.com/office/powerpoint/2010/main" val="630119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p:cNvSpPr>
            <a:spLocks noGrp="1"/>
          </p:cNvSpPr>
          <p:nvPr>
            <p:ph type="title"/>
          </p:nvPr>
        </p:nvSpPr>
        <p:spPr>
          <a:xfrm>
            <a:off x="399013" y="199506"/>
            <a:ext cx="11438313" cy="972590"/>
          </a:xfrm>
        </p:spPr>
        <p:txBody>
          <a:bodyPr/>
          <a:lstStyle/>
          <a:p>
            <a:r>
              <a:rPr lang="lv-LV" dirty="0"/>
              <a:t>Rediģēt šablona virsraksta stilu</a:t>
            </a:r>
            <a:endParaRPr lang="en-US" dirty="0"/>
          </a:p>
        </p:txBody>
      </p:sp>
      <p:sp>
        <p:nvSpPr>
          <p:cNvPr id="3" name="Teksta vietturis 2"/>
          <p:cNvSpPr>
            <a:spLocks noGrp="1"/>
          </p:cNvSpPr>
          <p:nvPr>
            <p:ph type="body" idx="1"/>
          </p:nvPr>
        </p:nvSpPr>
        <p:spPr>
          <a:xfrm>
            <a:off x="399013" y="1426629"/>
            <a:ext cx="5598563"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lv-LV" dirty="0"/>
              <a:t>Rediģēt šablona teksta stilus</a:t>
            </a:r>
          </a:p>
        </p:txBody>
      </p:sp>
      <p:sp>
        <p:nvSpPr>
          <p:cNvPr id="4" name="Satura vietturis 3"/>
          <p:cNvSpPr>
            <a:spLocks noGrp="1"/>
          </p:cNvSpPr>
          <p:nvPr>
            <p:ph sz="half" idx="2"/>
          </p:nvPr>
        </p:nvSpPr>
        <p:spPr>
          <a:xfrm>
            <a:off x="399013" y="2310940"/>
            <a:ext cx="5598564" cy="3878725"/>
          </a:xfrm>
        </p:spPr>
        <p:txBody>
          <a:bodyPr/>
          <a:lstStyle/>
          <a:p>
            <a:pPr lvl="0"/>
            <a:r>
              <a:rPr lang="lv-LV" dirty="0"/>
              <a:t>Rediģēt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endParaRPr lang="en-US" dirty="0"/>
          </a:p>
        </p:txBody>
      </p:sp>
      <p:sp>
        <p:nvSpPr>
          <p:cNvPr id="5" name="Teksta vietturis 4"/>
          <p:cNvSpPr>
            <a:spLocks noGrp="1"/>
          </p:cNvSpPr>
          <p:nvPr>
            <p:ph type="body" sz="quarter" idx="3"/>
          </p:nvPr>
        </p:nvSpPr>
        <p:spPr>
          <a:xfrm>
            <a:off x="6172201" y="1426629"/>
            <a:ext cx="5665124"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lv-LV"/>
              <a:t>Rediģēt šablona teksta stilus</a:t>
            </a:r>
          </a:p>
        </p:txBody>
      </p:sp>
      <p:sp>
        <p:nvSpPr>
          <p:cNvPr id="6" name="Satura vietturis 5"/>
          <p:cNvSpPr>
            <a:spLocks noGrp="1"/>
          </p:cNvSpPr>
          <p:nvPr>
            <p:ph sz="quarter" idx="4"/>
          </p:nvPr>
        </p:nvSpPr>
        <p:spPr>
          <a:xfrm>
            <a:off x="6172201" y="2310940"/>
            <a:ext cx="5665124" cy="3878725"/>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7" name="Datuma vietturis 6"/>
          <p:cNvSpPr>
            <a:spLocks noGrp="1"/>
          </p:cNvSpPr>
          <p:nvPr>
            <p:ph type="dt" sz="half" idx="10"/>
          </p:nvPr>
        </p:nvSpPr>
        <p:spPr>
          <a:xfrm>
            <a:off x="838200" y="6356352"/>
            <a:ext cx="2743200" cy="365125"/>
          </a:xfrm>
          <a:prstGeom prst="rect">
            <a:avLst/>
          </a:prstGeom>
        </p:spPr>
        <p:txBody>
          <a:bodyPr/>
          <a:lstStyle/>
          <a:p>
            <a:endParaRPr lang="en-US"/>
          </a:p>
        </p:txBody>
      </p:sp>
      <p:sp>
        <p:nvSpPr>
          <p:cNvPr id="8" name="Kājenes vietturis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aida numura vietturis 8"/>
          <p:cNvSpPr>
            <a:spLocks noGrp="1"/>
          </p:cNvSpPr>
          <p:nvPr>
            <p:ph type="sldNum" sz="quarter" idx="12"/>
          </p:nvPr>
        </p:nvSpPr>
        <p:spPr>
          <a:xfrm>
            <a:off x="8610600" y="6356352"/>
            <a:ext cx="2743200" cy="365125"/>
          </a:xfrm>
          <a:prstGeom prst="rect">
            <a:avLst/>
          </a:prstGeom>
        </p:spPr>
        <p:txBody>
          <a:bodyPr/>
          <a:lstStyle/>
          <a:p>
            <a:fld id="{52874D3B-0145-4B40-BC41-2631D243DCC0}" type="slidenum">
              <a:rPr lang="en-US" smtClean="0"/>
              <a:t>‹#›</a:t>
            </a:fld>
            <a:endParaRPr lang="en-US"/>
          </a:p>
        </p:txBody>
      </p:sp>
    </p:spTree>
    <p:extLst>
      <p:ext uri="{BB962C8B-B14F-4D97-AF65-F5344CB8AC3E}">
        <p14:creationId xmlns:p14="http://schemas.microsoft.com/office/powerpoint/2010/main" val="2202595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endParaRPr lang="en-US"/>
          </a:p>
        </p:txBody>
      </p:sp>
      <p:sp>
        <p:nvSpPr>
          <p:cNvPr id="3" name="Datuma vietturis 2"/>
          <p:cNvSpPr>
            <a:spLocks noGrp="1"/>
          </p:cNvSpPr>
          <p:nvPr>
            <p:ph type="dt" sz="half" idx="10"/>
          </p:nvPr>
        </p:nvSpPr>
        <p:spPr>
          <a:xfrm>
            <a:off x="838200" y="6356352"/>
            <a:ext cx="2743200" cy="365125"/>
          </a:xfrm>
          <a:prstGeom prst="rect">
            <a:avLst/>
          </a:prstGeom>
        </p:spPr>
        <p:txBody>
          <a:bodyPr/>
          <a:lstStyle/>
          <a:p>
            <a:endParaRPr lang="en-US"/>
          </a:p>
        </p:txBody>
      </p:sp>
      <p:sp>
        <p:nvSpPr>
          <p:cNvPr id="4" name="Kājenes vietturis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aida numura vietturis 4"/>
          <p:cNvSpPr>
            <a:spLocks noGrp="1"/>
          </p:cNvSpPr>
          <p:nvPr>
            <p:ph type="sldNum" sz="quarter" idx="12"/>
          </p:nvPr>
        </p:nvSpPr>
        <p:spPr>
          <a:xfrm>
            <a:off x="8610600" y="6356352"/>
            <a:ext cx="2743200" cy="365125"/>
          </a:xfrm>
          <a:prstGeom prst="rect">
            <a:avLst/>
          </a:prstGeom>
        </p:spPr>
        <p:txBody>
          <a:bodyPr/>
          <a:lstStyle/>
          <a:p>
            <a:fld id="{52874D3B-0145-4B40-BC41-2631D243DCC0}" type="slidenum">
              <a:rPr lang="en-US" smtClean="0"/>
              <a:t>‹#›</a:t>
            </a:fld>
            <a:endParaRPr lang="en-US"/>
          </a:p>
        </p:txBody>
      </p:sp>
    </p:spTree>
    <p:extLst>
      <p:ext uri="{BB962C8B-B14F-4D97-AF65-F5344CB8AC3E}">
        <p14:creationId xmlns:p14="http://schemas.microsoft.com/office/powerpoint/2010/main" val="19814179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p:cNvSpPr>
            <a:spLocks noGrp="1"/>
          </p:cNvSpPr>
          <p:nvPr>
            <p:ph type="dt" sz="half" idx="10"/>
          </p:nvPr>
        </p:nvSpPr>
        <p:spPr>
          <a:xfrm>
            <a:off x="838200" y="6356352"/>
            <a:ext cx="2743200" cy="365125"/>
          </a:xfrm>
          <a:prstGeom prst="rect">
            <a:avLst/>
          </a:prstGeom>
        </p:spPr>
        <p:txBody>
          <a:bodyPr/>
          <a:lstStyle/>
          <a:p>
            <a:endParaRPr lang="en-US"/>
          </a:p>
        </p:txBody>
      </p:sp>
      <p:sp>
        <p:nvSpPr>
          <p:cNvPr id="3" name="Kājenes vietturis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aida numura vietturis 3"/>
          <p:cNvSpPr>
            <a:spLocks noGrp="1"/>
          </p:cNvSpPr>
          <p:nvPr>
            <p:ph type="sldNum" sz="quarter" idx="12"/>
          </p:nvPr>
        </p:nvSpPr>
        <p:spPr>
          <a:xfrm>
            <a:off x="8610600" y="6356352"/>
            <a:ext cx="2743200" cy="365125"/>
          </a:xfrm>
          <a:prstGeom prst="rect">
            <a:avLst/>
          </a:prstGeom>
        </p:spPr>
        <p:txBody>
          <a:bodyPr/>
          <a:lstStyle/>
          <a:p>
            <a:fld id="{52874D3B-0145-4B40-BC41-2631D243DCC0}" type="slidenum">
              <a:rPr lang="en-US" smtClean="0"/>
              <a:t>‹#›</a:t>
            </a:fld>
            <a:endParaRPr lang="en-US"/>
          </a:p>
        </p:txBody>
      </p:sp>
    </p:spTree>
    <p:extLst>
      <p:ext uri="{BB962C8B-B14F-4D97-AF65-F5344CB8AC3E}">
        <p14:creationId xmlns:p14="http://schemas.microsoft.com/office/powerpoint/2010/main" val="4282755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839788" y="457200"/>
            <a:ext cx="3932237" cy="1600200"/>
          </a:xfrm>
        </p:spPr>
        <p:txBody>
          <a:bodyPr anchor="b"/>
          <a:lstStyle>
            <a:lvl1pPr>
              <a:defRPr sz="2400"/>
            </a:lvl1pPr>
          </a:lstStyle>
          <a:p>
            <a:r>
              <a:rPr lang="lv-LV"/>
              <a:t>Rediģēt šablona virsraksta stilu</a:t>
            </a:r>
            <a:endParaRPr lang="en-US"/>
          </a:p>
        </p:txBody>
      </p:sp>
      <p:sp>
        <p:nvSpPr>
          <p:cNvPr id="3" name="Satura vietturis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Teksta vietturis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lv-LV"/>
              <a:t>Rediģēt šablona teksta stilus</a:t>
            </a:r>
          </a:p>
        </p:txBody>
      </p:sp>
      <p:sp>
        <p:nvSpPr>
          <p:cNvPr id="5" name="Datuma vietturis 4"/>
          <p:cNvSpPr>
            <a:spLocks noGrp="1"/>
          </p:cNvSpPr>
          <p:nvPr>
            <p:ph type="dt" sz="half" idx="10"/>
          </p:nvPr>
        </p:nvSpPr>
        <p:spPr>
          <a:xfrm>
            <a:off x="838200" y="6356352"/>
            <a:ext cx="2743200" cy="365125"/>
          </a:xfrm>
          <a:prstGeom prst="rect">
            <a:avLst/>
          </a:prstGeom>
        </p:spPr>
        <p:txBody>
          <a:bodyPr/>
          <a:lstStyle/>
          <a:p>
            <a:endParaRPr lang="en-US"/>
          </a:p>
        </p:txBody>
      </p:sp>
      <p:sp>
        <p:nvSpPr>
          <p:cNvPr id="6" name="Kājenes vietturis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aida numura vietturis 6"/>
          <p:cNvSpPr>
            <a:spLocks noGrp="1"/>
          </p:cNvSpPr>
          <p:nvPr>
            <p:ph type="sldNum" sz="quarter" idx="12"/>
          </p:nvPr>
        </p:nvSpPr>
        <p:spPr>
          <a:xfrm>
            <a:off x="8610600" y="6356352"/>
            <a:ext cx="2743200" cy="365125"/>
          </a:xfrm>
          <a:prstGeom prst="rect">
            <a:avLst/>
          </a:prstGeom>
        </p:spPr>
        <p:txBody>
          <a:bodyPr/>
          <a:lstStyle/>
          <a:p>
            <a:fld id="{52874D3B-0145-4B40-BC41-2631D243DCC0}" type="slidenum">
              <a:rPr lang="en-US" smtClean="0"/>
              <a:t>‹#›</a:t>
            </a:fld>
            <a:endParaRPr lang="en-US"/>
          </a:p>
        </p:txBody>
      </p:sp>
    </p:spTree>
    <p:extLst>
      <p:ext uri="{BB962C8B-B14F-4D97-AF65-F5344CB8AC3E}">
        <p14:creationId xmlns:p14="http://schemas.microsoft.com/office/powerpoint/2010/main" val="2130945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839788" y="457200"/>
            <a:ext cx="3932237" cy="1600200"/>
          </a:xfrm>
        </p:spPr>
        <p:txBody>
          <a:bodyPr anchor="b"/>
          <a:lstStyle>
            <a:lvl1pPr>
              <a:defRPr sz="2400"/>
            </a:lvl1pPr>
          </a:lstStyle>
          <a:p>
            <a:r>
              <a:rPr lang="lv-LV"/>
              <a:t>Rediģēt šablona virsraksta stilu</a:t>
            </a:r>
            <a:endParaRPr lang="en-US"/>
          </a:p>
        </p:txBody>
      </p:sp>
      <p:sp>
        <p:nvSpPr>
          <p:cNvPr id="3" name="Attēla vietturis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ksta vietturis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lv-LV"/>
              <a:t>Rediģēt šablona teksta stilus</a:t>
            </a:r>
          </a:p>
        </p:txBody>
      </p:sp>
      <p:sp>
        <p:nvSpPr>
          <p:cNvPr id="5" name="Datuma vietturis 4"/>
          <p:cNvSpPr>
            <a:spLocks noGrp="1"/>
          </p:cNvSpPr>
          <p:nvPr>
            <p:ph type="dt" sz="half" idx="10"/>
          </p:nvPr>
        </p:nvSpPr>
        <p:spPr>
          <a:xfrm>
            <a:off x="838200" y="6356352"/>
            <a:ext cx="2743200" cy="365125"/>
          </a:xfrm>
          <a:prstGeom prst="rect">
            <a:avLst/>
          </a:prstGeom>
        </p:spPr>
        <p:txBody>
          <a:bodyPr/>
          <a:lstStyle/>
          <a:p>
            <a:endParaRPr lang="en-US"/>
          </a:p>
        </p:txBody>
      </p:sp>
      <p:sp>
        <p:nvSpPr>
          <p:cNvPr id="6" name="Kājenes vietturis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aida numura vietturis 6"/>
          <p:cNvSpPr>
            <a:spLocks noGrp="1"/>
          </p:cNvSpPr>
          <p:nvPr>
            <p:ph type="sldNum" sz="quarter" idx="12"/>
          </p:nvPr>
        </p:nvSpPr>
        <p:spPr>
          <a:xfrm>
            <a:off x="8610600" y="6356352"/>
            <a:ext cx="2743200" cy="365125"/>
          </a:xfrm>
          <a:prstGeom prst="rect">
            <a:avLst/>
          </a:prstGeom>
        </p:spPr>
        <p:txBody>
          <a:bodyPr/>
          <a:lstStyle/>
          <a:p>
            <a:fld id="{52874D3B-0145-4B40-BC41-2631D243DCC0}" type="slidenum">
              <a:rPr lang="en-US" smtClean="0"/>
              <a:t>‹#›</a:t>
            </a:fld>
            <a:endParaRPr lang="en-US"/>
          </a:p>
        </p:txBody>
      </p:sp>
    </p:spTree>
    <p:extLst>
      <p:ext uri="{BB962C8B-B14F-4D97-AF65-F5344CB8AC3E}">
        <p14:creationId xmlns:p14="http://schemas.microsoft.com/office/powerpoint/2010/main" val="4273476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6AB5151-5F68-354A-8297-84F8CCACC0D1}" type="slidenum">
              <a:rPr lang="en-LV" smtClean="0"/>
              <a:t>‹#›</a:t>
            </a:fld>
            <a:endParaRPr lang="en-LV"/>
          </a:p>
        </p:txBody>
      </p:sp>
      <p:sp>
        <p:nvSpPr>
          <p:cNvPr id="7" name="Rectangle 6">
            <a:extLst>
              <a:ext uri="{FF2B5EF4-FFF2-40B4-BE49-F238E27FC236}">
                <a16:creationId xmlns:a16="http://schemas.microsoft.com/office/drawing/2014/main" id="{E46A6351-048B-3A4D-9CCB-C8161E9FEFC4}"/>
              </a:ext>
            </a:extLst>
          </p:cNvPr>
          <p:cNvSpPr/>
          <p:nvPr userDrawn="1"/>
        </p:nvSpPr>
        <p:spPr>
          <a:xfrm>
            <a:off x="343147" y="1524000"/>
            <a:ext cx="1237175" cy="249238"/>
          </a:xfrm>
          <a:prstGeom prst="rect">
            <a:avLst/>
          </a:prstGeom>
          <a:solidFill>
            <a:srgbClr val="8D8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solidFill>
                <a:srgbClr val="8D8D15"/>
              </a:solidFill>
            </a:endParaRPr>
          </a:p>
        </p:txBody>
      </p:sp>
      <p:sp>
        <p:nvSpPr>
          <p:cNvPr id="10" name="Rectangle 9">
            <a:extLst>
              <a:ext uri="{FF2B5EF4-FFF2-40B4-BE49-F238E27FC236}">
                <a16:creationId xmlns:a16="http://schemas.microsoft.com/office/drawing/2014/main" id="{3ACF0E7C-2E27-D647-AF07-61F73640552F}"/>
              </a:ext>
            </a:extLst>
          </p:cNvPr>
          <p:cNvSpPr/>
          <p:nvPr userDrawn="1"/>
        </p:nvSpPr>
        <p:spPr>
          <a:xfrm>
            <a:off x="6096000" y="0"/>
            <a:ext cx="6096001" cy="6858000"/>
          </a:xfrm>
          <a:prstGeom prst="rect">
            <a:avLst/>
          </a:prstGeom>
          <a:solidFill>
            <a:srgbClr val="8D8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17" name="Content Placeholder 16">
            <a:extLst>
              <a:ext uri="{FF2B5EF4-FFF2-40B4-BE49-F238E27FC236}">
                <a16:creationId xmlns:a16="http://schemas.microsoft.com/office/drawing/2014/main" id="{9385E36A-F4C6-A84E-A009-3AF23A04E23C}"/>
              </a:ext>
            </a:extLst>
          </p:cNvPr>
          <p:cNvSpPr>
            <a:spLocks noGrp="1"/>
          </p:cNvSpPr>
          <p:nvPr>
            <p:ph sz="quarter" idx="14"/>
          </p:nvPr>
        </p:nvSpPr>
        <p:spPr>
          <a:xfrm>
            <a:off x="6400799" y="521480"/>
            <a:ext cx="5426075" cy="5280607"/>
          </a:xfrm>
        </p:spPr>
        <p:txBody>
          <a:bodyPr/>
          <a:lstStyle>
            <a:lvl1pPr marL="0" indent="0">
              <a:buNone/>
              <a:defRPr>
                <a:solidFill>
                  <a:schemeClr val="bg1"/>
                </a:solidFill>
              </a:defRPr>
            </a:lvl1pPr>
          </a:lstStyle>
          <a:p>
            <a:pPr lvl="0"/>
            <a:endParaRPr lang="en-LV" dirty="0"/>
          </a:p>
        </p:txBody>
      </p:sp>
      <p:sp>
        <p:nvSpPr>
          <p:cNvPr id="11" name="Footer Placeholder 4">
            <a:extLst>
              <a:ext uri="{FF2B5EF4-FFF2-40B4-BE49-F238E27FC236}">
                <a16:creationId xmlns:a16="http://schemas.microsoft.com/office/drawing/2014/main" id="{051D3DC2-0797-5045-BE57-E8220BC49EFE}"/>
              </a:ext>
            </a:extLst>
          </p:cNvPr>
          <p:cNvSpPr txBox="1">
            <a:spLocks/>
          </p:cNvSpPr>
          <p:nvPr userDrawn="1"/>
        </p:nvSpPr>
        <p:spPr>
          <a:xfrm>
            <a:off x="6370635" y="4789714"/>
            <a:ext cx="4085339" cy="193176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rgbClr val="583C0A"/>
                </a:solidFill>
                <a:latin typeface="Roboto Mono" pitchFamily="49" charset="0"/>
                <a:ea typeface="Roboto Mono" pitchFamily="49"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LV" dirty="0"/>
          </a:p>
        </p:txBody>
      </p:sp>
      <p:sp>
        <p:nvSpPr>
          <p:cNvPr id="12" name="Text Placeholder 2">
            <a:extLst>
              <a:ext uri="{FF2B5EF4-FFF2-40B4-BE49-F238E27FC236}">
                <a16:creationId xmlns:a16="http://schemas.microsoft.com/office/drawing/2014/main" id="{079E7DB6-44FB-5E45-BACA-F4BE46A50DE8}"/>
              </a:ext>
            </a:extLst>
          </p:cNvPr>
          <p:cNvSpPr>
            <a:spLocks noGrp="1"/>
          </p:cNvSpPr>
          <p:nvPr>
            <p:ph type="body" idx="1"/>
          </p:nvPr>
        </p:nvSpPr>
        <p:spPr>
          <a:xfrm>
            <a:off x="6400799" y="5344659"/>
            <a:ext cx="3236912" cy="1376816"/>
          </a:xfrm>
        </p:spPr>
        <p:txBody>
          <a:bodyPr anchor="b"/>
          <a:lstStyle>
            <a:lvl1pPr marL="342900" marR="0" indent="-342900" algn="l" defTabSz="914400" rtl="0" eaLnBrk="1" fontAlgn="auto" latinLnBrk="0" hangingPunct="1">
              <a:lnSpc>
                <a:spcPct val="90000"/>
              </a:lnSpc>
              <a:spcBef>
                <a:spcPts val="1000"/>
              </a:spcBef>
              <a:spcAft>
                <a:spcPts val="0"/>
              </a:spcAft>
              <a:buClr>
                <a:schemeClr val="accent2"/>
              </a:buClr>
              <a:buSzPct val="114000"/>
              <a:buFont typeface="Arial" panose="020B0604020202020204" pitchFamily="34" charset="0"/>
              <a:buChar char="•"/>
              <a:tabLst/>
              <a:defRPr sz="2400">
                <a:solidFill>
                  <a:schemeClr val="bg1"/>
                </a:solidFill>
                <a:latin typeface="Roboto Mono" pitchFamily="49" charset="0"/>
                <a:ea typeface="Roboto Mono"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a:t>
            </a:r>
          </a:p>
          <a:p>
            <a:pPr marL="342900" marR="0" lvl="0" indent="-342900" algn="l" defTabSz="914400" rtl="0" eaLnBrk="1" fontAlgn="auto" latinLnBrk="0" hangingPunct="1">
              <a:lnSpc>
                <a:spcPct val="90000"/>
              </a:lnSpc>
              <a:spcBef>
                <a:spcPts val="1000"/>
              </a:spcBef>
              <a:spcAft>
                <a:spcPts val="0"/>
              </a:spcAft>
              <a:buClr>
                <a:schemeClr val="accent2"/>
              </a:buClr>
              <a:buSzPct val="114000"/>
              <a:tabLst/>
              <a:defRPr/>
            </a:pPr>
            <a:r>
              <a:rPr lang="en-GB" dirty="0"/>
              <a:t>Click to edit</a:t>
            </a:r>
          </a:p>
          <a:p>
            <a:pPr marL="342900" marR="0" lvl="0" indent="-342900" algn="l" defTabSz="914400" rtl="0" eaLnBrk="1" fontAlgn="auto" latinLnBrk="0" hangingPunct="1">
              <a:lnSpc>
                <a:spcPct val="90000"/>
              </a:lnSpc>
              <a:spcBef>
                <a:spcPts val="1000"/>
              </a:spcBef>
              <a:spcAft>
                <a:spcPts val="0"/>
              </a:spcAft>
              <a:buClr>
                <a:schemeClr val="accent2"/>
              </a:buClr>
              <a:buSzPct val="114000"/>
              <a:tabLst/>
              <a:defRPr/>
            </a:pPr>
            <a:r>
              <a:rPr lang="en-GB" dirty="0"/>
              <a:t>Click to edit</a:t>
            </a:r>
          </a:p>
        </p:txBody>
      </p:sp>
      <p:sp>
        <p:nvSpPr>
          <p:cNvPr id="13" name="Text Placeholder 5">
            <a:extLst>
              <a:ext uri="{FF2B5EF4-FFF2-40B4-BE49-F238E27FC236}">
                <a16:creationId xmlns:a16="http://schemas.microsoft.com/office/drawing/2014/main" id="{78370217-5C24-C145-BAAC-2A643C6E05BF}"/>
              </a:ext>
            </a:extLst>
          </p:cNvPr>
          <p:cNvSpPr>
            <a:spLocks noGrp="1"/>
          </p:cNvSpPr>
          <p:nvPr>
            <p:ph type="body" sz="quarter" idx="10" hasCustomPrompt="1"/>
          </p:nvPr>
        </p:nvSpPr>
        <p:spPr>
          <a:xfrm>
            <a:off x="359071" y="5649687"/>
            <a:ext cx="2787650" cy="957700"/>
          </a:xfrm>
        </p:spPr>
        <p:txBody>
          <a:bodyPr anchor="b">
            <a:noAutofit/>
          </a:bodyPr>
          <a:lstStyle>
            <a:lvl1pPr marL="0" indent="0">
              <a:buNone/>
              <a:defRPr sz="1200">
                <a:solidFill>
                  <a:srgbClr val="583C0A"/>
                </a:solidFill>
                <a:latin typeface="Roboto Mono" pitchFamily="49" charset="0"/>
                <a:ea typeface="Roboto Mono" pitchFamily="49" charset="0"/>
              </a:defRPr>
            </a:lvl1pPr>
            <a:lvl2pPr marL="457200" indent="0">
              <a:buNone/>
              <a:defRPr sz="1200">
                <a:solidFill>
                  <a:schemeClr val="bg1"/>
                </a:solidFill>
                <a:latin typeface="Roboto Mono" pitchFamily="49" charset="0"/>
                <a:ea typeface="Roboto Mono" pitchFamily="49" charset="0"/>
              </a:defRPr>
            </a:lvl2pPr>
            <a:lvl3pPr marL="914400" indent="0">
              <a:buNone/>
              <a:defRPr sz="1200">
                <a:solidFill>
                  <a:schemeClr val="bg1"/>
                </a:solidFill>
                <a:latin typeface="Roboto Mono" pitchFamily="49" charset="0"/>
                <a:ea typeface="Roboto Mono" pitchFamily="49" charset="0"/>
              </a:defRPr>
            </a:lvl3pPr>
            <a:lvl4pPr marL="1371600" indent="0">
              <a:buNone/>
              <a:defRPr sz="1200">
                <a:solidFill>
                  <a:schemeClr val="bg1"/>
                </a:solidFill>
                <a:latin typeface="Roboto Mono" pitchFamily="49" charset="0"/>
                <a:ea typeface="Roboto Mono" pitchFamily="49" charset="0"/>
              </a:defRPr>
            </a:lvl4pPr>
            <a:lvl5pPr marL="1828800" indent="0">
              <a:buNone/>
              <a:defRPr sz="1200">
                <a:solidFill>
                  <a:schemeClr val="bg1"/>
                </a:solidFill>
                <a:latin typeface="Roboto Mono" pitchFamily="49" charset="0"/>
                <a:ea typeface="Roboto Mono" pitchFamily="49" charset="0"/>
              </a:defRPr>
            </a:lvl5pPr>
          </a:lstStyle>
          <a:p>
            <a:pPr lvl="0"/>
            <a:r>
              <a:rPr lang="en-GB" dirty="0" err="1"/>
              <a:t>Resurss</a:t>
            </a:r>
            <a:r>
              <a:rPr lang="en-GB" dirty="0"/>
              <a:t>:</a:t>
            </a:r>
            <a:endParaRPr lang="en-LV" dirty="0"/>
          </a:p>
        </p:txBody>
      </p:sp>
      <p:sp>
        <p:nvSpPr>
          <p:cNvPr id="14" name="Text Placeholder 2">
            <a:extLst>
              <a:ext uri="{FF2B5EF4-FFF2-40B4-BE49-F238E27FC236}">
                <a16:creationId xmlns:a16="http://schemas.microsoft.com/office/drawing/2014/main" id="{764CF16D-DBFC-DE43-9B31-3D79A7CE7B9B}"/>
              </a:ext>
            </a:extLst>
          </p:cNvPr>
          <p:cNvSpPr>
            <a:spLocks noGrp="1"/>
          </p:cNvSpPr>
          <p:nvPr>
            <p:ph type="body" sz="quarter" idx="15" hasCustomPrompt="1"/>
          </p:nvPr>
        </p:nvSpPr>
        <p:spPr>
          <a:xfrm>
            <a:off x="340177" y="2000931"/>
            <a:ext cx="5390696" cy="2384425"/>
          </a:xfrm>
        </p:spPr>
        <p:txBody>
          <a:bodyPr anchor="t">
            <a:noAutofit/>
          </a:bodyPr>
          <a:lstStyle>
            <a:lvl1pPr marL="0" indent="0">
              <a:buNone/>
              <a:defRPr sz="5400" b="1">
                <a:latin typeface="Roboto Slab" pitchFamily="2" charset="0"/>
                <a:ea typeface="Roboto Slab" pitchFamily="2" charset="0"/>
              </a:defRPr>
            </a:lvl1pPr>
            <a:lvl2pPr marL="457200" indent="0">
              <a:buNone/>
              <a:defRPr sz="5400">
                <a:latin typeface="Roboto Slab" pitchFamily="2" charset="0"/>
                <a:ea typeface="Roboto Slab" pitchFamily="2" charset="0"/>
              </a:defRPr>
            </a:lvl2pPr>
            <a:lvl3pPr marL="914400" indent="0">
              <a:buNone/>
              <a:defRPr sz="5400">
                <a:latin typeface="Roboto Slab" pitchFamily="2" charset="0"/>
                <a:ea typeface="Roboto Slab" pitchFamily="2" charset="0"/>
              </a:defRPr>
            </a:lvl3pPr>
            <a:lvl4pPr marL="1371600" indent="0">
              <a:buNone/>
              <a:defRPr sz="5400">
                <a:latin typeface="Roboto Slab" pitchFamily="2" charset="0"/>
                <a:ea typeface="Roboto Slab" pitchFamily="2" charset="0"/>
              </a:defRPr>
            </a:lvl4pPr>
            <a:lvl5pPr marL="1828800" indent="0">
              <a:buNone/>
              <a:defRPr sz="5400">
                <a:latin typeface="Roboto Slab" pitchFamily="2" charset="0"/>
                <a:ea typeface="Roboto Slab" pitchFamily="2" charset="0"/>
              </a:defRPr>
            </a:lvl5pPr>
          </a:lstStyle>
          <a:p>
            <a:pPr lvl="0"/>
            <a:r>
              <a:rPr lang="en-GB" dirty="0"/>
              <a:t>Click to edit Master title style</a:t>
            </a:r>
            <a:endParaRPr lang="en-LV" dirty="0"/>
          </a:p>
        </p:txBody>
      </p:sp>
      <p:pic>
        <p:nvPicPr>
          <p:cNvPr id="15" name="Picture 14" descr="A picture containing text&#10;&#10;Description automatically generated">
            <a:extLst>
              <a:ext uri="{FF2B5EF4-FFF2-40B4-BE49-F238E27FC236}">
                <a16:creationId xmlns:a16="http://schemas.microsoft.com/office/drawing/2014/main" id="{B39B1A92-D58D-6644-B1CD-ED87DE0CE0FE}"/>
              </a:ext>
            </a:extLst>
          </p:cNvPr>
          <p:cNvPicPr>
            <a:picLocks noChangeAspect="1"/>
          </p:cNvPicPr>
          <p:nvPr userDrawn="1"/>
        </p:nvPicPr>
        <p:blipFill>
          <a:blip r:embed="rId2"/>
          <a:stretch>
            <a:fillRect/>
          </a:stretch>
        </p:blipFill>
        <p:spPr>
          <a:xfrm>
            <a:off x="9680813" y="5912531"/>
            <a:ext cx="2159000" cy="762000"/>
          </a:xfrm>
          <a:prstGeom prst="rect">
            <a:avLst/>
          </a:prstGeom>
        </p:spPr>
      </p:pic>
    </p:spTree>
    <p:extLst>
      <p:ext uri="{BB962C8B-B14F-4D97-AF65-F5344CB8AC3E}">
        <p14:creationId xmlns:p14="http://schemas.microsoft.com/office/powerpoint/2010/main" val="2337954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endParaRPr lang="en-US"/>
          </a:p>
        </p:txBody>
      </p:sp>
      <p:sp>
        <p:nvSpPr>
          <p:cNvPr id="3" name="Vertikāls teksta vietturis 2"/>
          <p:cNvSpPr>
            <a:spLocks noGrp="1"/>
          </p:cNvSpPr>
          <p:nvPr>
            <p:ph type="body" orient="vert" idx="1"/>
          </p:nvPr>
        </p:nvSpPr>
        <p:spPr/>
        <p:txBody>
          <a:bodyPr vert="eaVe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Datuma vietturis 3"/>
          <p:cNvSpPr>
            <a:spLocks noGrp="1"/>
          </p:cNvSpPr>
          <p:nvPr>
            <p:ph type="dt" sz="half" idx="10"/>
          </p:nvPr>
        </p:nvSpPr>
        <p:spPr>
          <a:xfrm>
            <a:off x="838200" y="6356352"/>
            <a:ext cx="2743200" cy="365125"/>
          </a:xfrm>
          <a:prstGeom prst="rect">
            <a:avLst/>
          </a:prstGeom>
        </p:spPr>
        <p:txBody>
          <a:bodyPr/>
          <a:lstStyle/>
          <a:p>
            <a:endParaRPr lang="en-US"/>
          </a:p>
        </p:txBody>
      </p:sp>
      <p:sp>
        <p:nvSpPr>
          <p:cNvPr id="5" name="Kājenes vietturis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aida numura vietturis 5"/>
          <p:cNvSpPr>
            <a:spLocks noGrp="1"/>
          </p:cNvSpPr>
          <p:nvPr>
            <p:ph type="sldNum" sz="quarter" idx="12"/>
          </p:nvPr>
        </p:nvSpPr>
        <p:spPr>
          <a:xfrm>
            <a:off x="8610600" y="6356352"/>
            <a:ext cx="2743200" cy="365125"/>
          </a:xfrm>
          <a:prstGeom prst="rect">
            <a:avLst/>
          </a:prstGeom>
        </p:spPr>
        <p:txBody>
          <a:bodyPr/>
          <a:lstStyle/>
          <a:p>
            <a:fld id="{52874D3B-0145-4B40-BC41-2631D243DCC0}" type="slidenum">
              <a:rPr lang="en-US" smtClean="0"/>
              <a:t>‹#›</a:t>
            </a:fld>
            <a:endParaRPr lang="en-US"/>
          </a:p>
        </p:txBody>
      </p:sp>
    </p:spTree>
    <p:extLst>
      <p:ext uri="{BB962C8B-B14F-4D97-AF65-F5344CB8AC3E}">
        <p14:creationId xmlns:p14="http://schemas.microsoft.com/office/powerpoint/2010/main" val="3398026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p:cNvSpPr>
            <a:spLocks noGrp="1"/>
          </p:cNvSpPr>
          <p:nvPr>
            <p:ph type="title" orient="vert"/>
          </p:nvPr>
        </p:nvSpPr>
        <p:spPr>
          <a:xfrm>
            <a:off x="8724901" y="365125"/>
            <a:ext cx="2628900" cy="5811838"/>
          </a:xfrm>
        </p:spPr>
        <p:txBody>
          <a:bodyPr vert="eaVert"/>
          <a:lstStyle/>
          <a:p>
            <a:r>
              <a:rPr lang="lv-LV"/>
              <a:t>Rediģēt šablona virsraksta stilu</a:t>
            </a:r>
            <a:endParaRPr lang="en-US"/>
          </a:p>
        </p:txBody>
      </p:sp>
      <p:sp>
        <p:nvSpPr>
          <p:cNvPr id="3" name="Vertikāls teksta vietturis 2"/>
          <p:cNvSpPr>
            <a:spLocks noGrp="1"/>
          </p:cNvSpPr>
          <p:nvPr>
            <p:ph type="body" orient="vert" idx="1"/>
          </p:nvPr>
        </p:nvSpPr>
        <p:spPr>
          <a:xfrm>
            <a:off x="838201" y="365125"/>
            <a:ext cx="7734300" cy="5811838"/>
          </a:xfrm>
        </p:spPr>
        <p:txBody>
          <a:bodyPr vert="eaVe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a:p>
        </p:txBody>
      </p:sp>
      <p:sp>
        <p:nvSpPr>
          <p:cNvPr id="4" name="Datuma vietturis 3"/>
          <p:cNvSpPr>
            <a:spLocks noGrp="1"/>
          </p:cNvSpPr>
          <p:nvPr>
            <p:ph type="dt" sz="half" idx="10"/>
          </p:nvPr>
        </p:nvSpPr>
        <p:spPr>
          <a:xfrm>
            <a:off x="838200" y="6356352"/>
            <a:ext cx="2743200" cy="365125"/>
          </a:xfrm>
          <a:prstGeom prst="rect">
            <a:avLst/>
          </a:prstGeom>
        </p:spPr>
        <p:txBody>
          <a:bodyPr/>
          <a:lstStyle/>
          <a:p>
            <a:endParaRPr lang="en-US"/>
          </a:p>
        </p:txBody>
      </p:sp>
      <p:sp>
        <p:nvSpPr>
          <p:cNvPr id="5" name="Kājenes vietturis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aida numura vietturis 5"/>
          <p:cNvSpPr>
            <a:spLocks noGrp="1"/>
          </p:cNvSpPr>
          <p:nvPr>
            <p:ph type="sldNum" sz="quarter" idx="12"/>
          </p:nvPr>
        </p:nvSpPr>
        <p:spPr>
          <a:xfrm>
            <a:off x="8610600" y="6356352"/>
            <a:ext cx="2743200" cy="365125"/>
          </a:xfrm>
          <a:prstGeom prst="rect">
            <a:avLst/>
          </a:prstGeom>
        </p:spPr>
        <p:txBody>
          <a:bodyPr/>
          <a:lstStyle/>
          <a:p>
            <a:fld id="{52874D3B-0145-4B40-BC41-2631D243DCC0}" type="slidenum">
              <a:rPr lang="en-US" smtClean="0"/>
              <a:t>‹#›</a:t>
            </a:fld>
            <a:endParaRPr lang="en-US"/>
          </a:p>
        </p:txBody>
      </p:sp>
    </p:spTree>
    <p:extLst>
      <p:ext uri="{BB962C8B-B14F-4D97-AF65-F5344CB8AC3E}">
        <p14:creationId xmlns:p14="http://schemas.microsoft.com/office/powerpoint/2010/main" val="32957969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p:cNvPr>
          <p:cNvSpPr>
            <a:spLocks noGrp="1"/>
          </p:cNvSpPr>
          <p:nvPr>
            <p:ph type="dt" sz="half" idx="10"/>
          </p:nvPr>
        </p:nvSpPr>
        <p:spPr/>
        <p:txBody>
          <a:bodyPr/>
          <a:lstStyle>
            <a:lvl1pPr fontAlgn="auto">
              <a:spcBef>
                <a:spcPts val="0"/>
              </a:spcBef>
              <a:spcAft>
                <a:spcPts val="0"/>
              </a:spcAft>
              <a:defRPr/>
            </a:lvl1pPr>
          </a:lstStyle>
          <a:p>
            <a:pPr>
              <a:defRPr/>
            </a:pPr>
            <a:fld id="{04AFC0B6-DA8A-4623-919D-42A5321E7660}" type="datetime4">
              <a:rPr lang="lv-LV" altLang="lv-LV"/>
              <a:pPr>
                <a:defRPr/>
              </a:pPr>
              <a:t>2023. gada 22. augusts</a:t>
            </a:fld>
            <a:endParaRPr lang="lv-LV" altLang="lv-LV"/>
          </a:p>
        </p:txBody>
      </p:sp>
      <p:sp>
        <p:nvSpPr>
          <p:cNvPr id="5" name="Footer Placeholder 4">
            <a:extLst/>
          </p:cNvPr>
          <p:cNvSpPr>
            <a:spLocks noGrp="1"/>
          </p:cNvSpPr>
          <p:nvPr>
            <p:ph type="ftr" sz="quarter" idx="11"/>
          </p:nvPr>
        </p:nvSpPr>
        <p:spPr/>
        <p:txBody>
          <a:bodyPr/>
          <a:lstStyle>
            <a:lvl1pPr fontAlgn="auto">
              <a:spcBef>
                <a:spcPts val="0"/>
              </a:spcBef>
              <a:spcAft>
                <a:spcPts val="0"/>
              </a:spcAft>
              <a:defRPr/>
            </a:lvl1pPr>
          </a:lstStyle>
          <a:p>
            <a:pPr>
              <a:defRPr/>
            </a:pPr>
            <a:r>
              <a:rPr lang="lv-LV" altLang="lv-LV"/>
              <a:t>Jānis Bērziņš</a:t>
            </a:r>
          </a:p>
        </p:txBody>
      </p:sp>
      <p:sp>
        <p:nvSpPr>
          <p:cNvPr id="6" name="Slide Number Placeholder 5">
            <a:extLst/>
          </p:cNvPr>
          <p:cNvSpPr>
            <a:spLocks noGrp="1"/>
          </p:cNvSpPr>
          <p:nvPr>
            <p:ph type="sldNum" sz="quarter" idx="12"/>
          </p:nvPr>
        </p:nvSpPr>
        <p:spPr/>
        <p:txBody>
          <a:bodyPr/>
          <a:lstStyle>
            <a:lvl1pPr>
              <a:defRPr/>
            </a:lvl1pPr>
          </a:lstStyle>
          <a:p>
            <a:pPr>
              <a:defRPr/>
            </a:pPr>
            <a:fld id="{67BF1CDA-5664-4A05-B54C-0599CE9BB737}" type="slidenum">
              <a:rPr lang="lv-LV" altLang="lv-LV"/>
              <a:pPr>
                <a:defRPr/>
              </a:pPr>
              <a:t>‹#›</a:t>
            </a:fld>
            <a:endParaRPr lang="lv-LV" altLang="lv-LV"/>
          </a:p>
        </p:txBody>
      </p:sp>
    </p:spTree>
    <p:extLst>
      <p:ext uri="{BB962C8B-B14F-4D97-AF65-F5344CB8AC3E}">
        <p14:creationId xmlns:p14="http://schemas.microsoft.com/office/powerpoint/2010/main" val="23517731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9" name="Content Placeholder 6"/>
          <p:cNvPicPr>
            <a:picLocks noChangeAspect="1"/>
          </p:cNvPicPr>
          <p:nvPr userDrawn="1"/>
        </p:nvPicPr>
        <p:blipFill rotWithShape="1">
          <a:blip r:embed="rId2" cstate="print"/>
          <a:srcRect l="12193" t="27855" r="30305" b="20442"/>
          <a:stretch/>
        </p:blipFill>
        <p:spPr bwMode="auto">
          <a:xfrm>
            <a:off x="804719" y="69208"/>
            <a:ext cx="1286023" cy="650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6"/>
          <p:cNvPicPr>
            <a:picLocks noChangeAspect="1"/>
          </p:cNvPicPr>
          <p:nvPr userDrawn="1"/>
        </p:nvPicPr>
        <p:blipFill rotWithShape="1">
          <a:blip r:embed="rId3" cstate="print"/>
          <a:srcRect l="14549" t="59446" r="15432" b="6044"/>
          <a:stretch/>
        </p:blipFill>
        <p:spPr>
          <a:xfrm rot="5400000" flipH="1">
            <a:off x="-1109141" y="4897959"/>
            <a:ext cx="3069184" cy="850900"/>
          </a:xfrm>
          <a:prstGeom prst="rect">
            <a:avLst/>
          </a:prstGeom>
        </p:spPr>
      </p:pic>
      <p:pic>
        <p:nvPicPr>
          <p:cNvPr id="15" name="Content Placeholder 6"/>
          <p:cNvPicPr>
            <a:picLocks noChangeAspect="1"/>
          </p:cNvPicPr>
          <p:nvPr userDrawn="1"/>
        </p:nvPicPr>
        <p:blipFill rotWithShape="1">
          <a:blip r:embed="rId3" cstate="print"/>
          <a:srcRect l="14549" t="59446" r="15432" b="6044"/>
          <a:stretch/>
        </p:blipFill>
        <p:spPr>
          <a:xfrm rot="5400000">
            <a:off x="-1109143" y="3363366"/>
            <a:ext cx="3069184" cy="850900"/>
          </a:xfrm>
          <a:prstGeom prst="rect">
            <a:avLst/>
          </a:prstGeom>
        </p:spPr>
      </p:pic>
      <p:pic>
        <p:nvPicPr>
          <p:cNvPr id="16" name="Content Placeholder 6"/>
          <p:cNvPicPr>
            <a:picLocks noChangeAspect="1"/>
          </p:cNvPicPr>
          <p:nvPr userDrawn="1"/>
        </p:nvPicPr>
        <p:blipFill rotWithShape="1">
          <a:blip r:embed="rId3" cstate="print"/>
          <a:srcRect l="14549" t="59446" r="15432" b="6044"/>
          <a:stretch/>
        </p:blipFill>
        <p:spPr>
          <a:xfrm rot="5400000">
            <a:off x="-1109143" y="1109141"/>
            <a:ext cx="3069184" cy="850900"/>
          </a:xfrm>
          <a:prstGeom prst="rect">
            <a:avLst/>
          </a:prstGeom>
        </p:spPr>
      </p:pic>
      <p:sp>
        <p:nvSpPr>
          <p:cNvPr id="10" name="Title 1"/>
          <p:cNvSpPr>
            <a:spLocks noGrp="1"/>
          </p:cNvSpPr>
          <p:nvPr>
            <p:ph type="title"/>
          </p:nvPr>
        </p:nvSpPr>
        <p:spPr>
          <a:xfrm>
            <a:off x="1877704" y="445804"/>
            <a:ext cx="3668035" cy="1162051"/>
          </a:xfrm>
        </p:spPr>
        <p:txBody>
          <a:bodyPr anchor="t">
            <a:noAutofit/>
          </a:bodyPr>
          <a:lstStyle>
            <a:lvl1pPr algn="l" defTabSz="1250919" rtl="0" eaLnBrk="0" fontAlgn="base" hangingPunct="0">
              <a:spcBef>
                <a:spcPct val="0"/>
              </a:spcBef>
              <a:spcAft>
                <a:spcPct val="0"/>
              </a:spcAft>
              <a:defRPr lang="en-US" sz="4267" b="1" i="0" kern="1200" baseline="0" dirty="0">
                <a:solidFill>
                  <a:schemeClr val="tx1"/>
                </a:solidFill>
                <a:latin typeface="OrigGarmnd TL" panose="02020502050306020403" pitchFamily="18"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1" name="Content Placeholder 2"/>
          <p:cNvSpPr>
            <a:spLocks noGrp="1"/>
          </p:cNvSpPr>
          <p:nvPr>
            <p:ph idx="1"/>
          </p:nvPr>
        </p:nvSpPr>
        <p:spPr>
          <a:xfrm>
            <a:off x="6568621" y="445803"/>
            <a:ext cx="4953743" cy="5843103"/>
          </a:xfrm>
        </p:spPr>
        <p:txBody>
          <a:bodyPr>
            <a:normAutofit/>
          </a:bodyPr>
          <a:lstStyle>
            <a:lvl1pPr>
              <a:defRPr lang="en-US" sz="3200" b="0" i="0" kern="1200" baseline="0" dirty="0">
                <a:solidFill>
                  <a:schemeClr val="tx1"/>
                </a:solidFill>
                <a:latin typeface="OrigGarmnd TL" panose="02020502050306020403" pitchFamily="18" charset="0"/>
                <a:ea typeface="Verdana" panose="020B0604030504040204" pitchFamily="34" charset="0"/>
                <a:cs typeface="Verdana" panose="020B0604030504040204" pitchFamily="34" charset="0"/>
              </a:defRPr>
            </a:lvl1pPr>
            <a:lvl2pPr>
              <a:defRPr sz="2667">
                <a:latin typeface="Verdana" panose="020B0604030504040204" pitchFamily="34" charset="0"/>
                <a:ea typeface="Verdana" panose="020B0604030504040204" pitchFamily="34" charset="0"/>
                <a:cs typeface="Verdana" panose="020B0604030504040204" pitchFamily="34" charset="0"/>
              </a:defRPr>
            </a:lvl2pPr>
            <a:lvl3pPr>
              <a:defRPr sz="2667">
                <a:latin typeface="Verdana" panose="020B0604030504040204" pitchFamily="34" charset="0"/>
                <a:ea typeface="Verdana" panose="020B0604030504040204" pitchFamily="34" charset="0"/>
                <a:cs typeface="Verdana" panose="020B0604030504040204" pitchFamily="34" charset="0"/>
              </a:defRPr>
            </a:lvl3pPr>
            <a:lvl4pPr>
              <a:defRPr sz="2667">
                <a:latin typeface="Verdana" panose="020B0604030504040204" pitchFamily="34" charset="0"/>
                <a:ea typeface="Verdana" panose="020B0604030504040204" pitchFamily="34" charset="0"/>
                <a:cs typeface="Verdana" panose="020B0604030504040204" pitchFamily="34" charset="0"/>
              </a:defRPr>
            </a:lvl4pPr>
            <a:lvl5pPr>
              <a:defRPr sz="2667">
                <a:latin typeface="Verdana" panose="020B0604030504040204" pitchFamily="34" charset="0"/>
                <a:ea typeface="Verdana" panose="020B0604030504040204" pitchFamily="34" charset="0"/>
                <a:cs typeface="Verdana" panose="020B0604030504040204" pitchFamily="34" charset="0"/>
              </a:defRPr>
            </a:lvl5pPr>
            <a:lvl6pPr>
              <a:defRPr sz="2533"/>
            </a:lvl6pPr>
            <a:lvl7pPr>
              <a:defRPr sz="2533"/>
            </a:lvl7pPr>
            <a:lvl8pPr>
              <a:defRPr sz="2533"/>
            </a:lvl8pPr>
            <a:lvl9pPr>
              <a:defRPr sz="2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p:cNvSpPr>
            <a:spLocks noGrp="1"/>
          </p:cNvSpPr>
          <p:nvPr>
            <p:ph type="body" sz="half" idx="2"/>
          </p:nvPr>
        </p:nvSpPr>
        <p:spPr>
          <a:xfrm>
            <a:off x="1877703" y="1893455"/>
            <a:ext cx="3664116" cy="4395452"/>
          </a:xfrm>
        </p:spPr>
        <p:txBody>
          <a:bodyPr>
            <a:normAutofit/>
          </a:bodyPr>
          <a:lstStyle>
            <a:lvl1pPr marL="0" indent="0">
              <a:buNone/>
              <a:defRPr lang="en-US" sz="3200" b="0" i="0" kern="1200" baseline="0" dirty="0">
                <a:solidFill>
                  <a:schemeClr val="tx1"/>
                </a:solidFill>
                <a:latin typeface="OrigGarmnd TL" panose="02020502050306020403" pitchFamily="18" charset="0"/>
                <a:ea typeface="Verdana" panose="020B0604030504040204" pitchFamily="34" charset="0"/>
                <a:cs typeface="Verdana" panose="020B0604030504040204" pitchFamily="34" charset="0"/>
              </a:defRPr>
            </a:lvl1pPr>
            <a:lvl2pPr marL="626368" indent="0">
              <a:buNone/>
              <a:defRPr sz="1600"/>
            </a:lvl2pPr>
            <a:lvl3pPr marL="1252735" indent="0">
              <a:buNone/>
              <a:defRPr sz="1333"/>
            </a:lvl3pPr>
            <a:lvl4pPr marL="1879106" indent="0">
              <a:buNone/>
              <a:defRPr sz="1333"/>
            </a:lvl4pPr>
            <a:lvl5pPr marL="2505473" indent="0">
              <a:buNone/>
              <a:defRPr sz="1333"/>
            </a:lvl5pPr>
            <a:lvl6pPr marL="3131842" indent="0">
              <a:buNone/>
              <a:defRPr sz="1333"/>
            </a:lvl6pPr>
            <a:lvl7pPr marL="3758211" indent="0">
              <a:buNone/>
              <a:defRPr sz="1333"/>
            </a:lvl7pPr>
            <a:lvl8pPr marL="4384577" indent="0">
              <a:buNone/>
              <a:defRPr sz="1333"/>
            </a:lvl8pPr>
            <a:lvl9pPr marL="5010948" indent="0">
              <a:buNone/>
              <a:defRPr sz="1333"/>
            </a:lvl9pPr>
          </a:lstStyle>
          <a:p>
            <a:pPr marL="0" lvl="0" indent="0" algn="l" defTabSz="1250919" rtl="0" eaLnBrk="0" fontAlgn="base" hangingPunct="0">
              <a:spcBef>
                <a:spcPct val="20000"/>
              </a:spcBef>
              <a:spcAft>
                <a:spcPct val="0"/>
              </a:spcAft>
              <a:buFont typeface="Arial" charset="0"/>
              <a:buNone/>
            </a:pPr>
            <a:r>
              <a:rPr lang="en-US" dirty="0"/>
              <a:t>Click to edit Master text styles</a:t>
            </a:r>
          </a:p>
        </p:txBody>
      </p:sp>
      <p:sp>
        <p:nvSpPr>
          <p:cNvPr id="14" name="TextBox 13"/>
          <p:cNvSpPr txBox="1"/>
          <p:nvPr userDrawn="1"/>
        </p:nvSpPr>
        <p:spPr>
          <a:xfrm>
            <a:off x="9166301" y="6288907"/>
            <a:ext cx="5146236" cy="297454"/>
          </a:xfrm>
          <a:prstGeom prst="rect">
            <a:avLst/>
          </a:prstGeom>
          <a:noFill/>
        </p:spPr>
        <p:txBody>
          <a:bodyPr wrap="square" rtlCol="0">
            <a:spAutoFit/>
          </a:bodyPr>
          <a:lstStyle/>
          <a:p>
            <a:r>
              <a:rPr lang="en-US" sz="1333" kern="1200" baseline="0" dirty="0">
                <a:solidFill>
                  <a:schemeClr val="accent3">
                    <a:lumMod val="50000"/>
                  </a:schemeClr>
                </a:solidFill>
                <a:latin typeface="Segoe UI Emoji" panose="020B0502040204020203" pitchFamily="34" charset="0"/>
                <a:ea typeface="Segoe UI Emoji" panose="020B0502040204020203" pitchFamily="34" charset="0"/>
                <a:cs typeface="Verdana" panose="020B0604030504040204" pitchFamily="34" charset="0"/>
              </a:rPr>
              <a:t>LIFE Restore | LIFE14 CCM/LV/001103</a:t>
            </a:r>
          </a:p>
        </p:txBody>
      </p:sp>
    </p:spTree>
    <p:extLst>
      <p:ext uri="{BB962C8B-B14F-4D97-AF65-F5344CB8AC3E}">
        <p14:creationId xmlns:p14="http://schemas.microsoft.com/office/powerpoint/2010/main" val="35531047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11887200" cy="877824"/>
          </a:xfrm>
        </p:spPr>
        <p:txBody>
          <a:bodyPr/>
          <a:lstStyle/>
          <a:p>
            <a:r>
              <a:rPr lang="lv-LV"/>
              <a:t>Click to edit Master title style</a:t>
            </a:r>
            <a:endParaRPr/>
          </a:p>
        </p:txBody>
      </p:sp>
      <p:sp>
        <p:nvSpPr>
          <p:cNvPr id="3" name="Subtitle 2"/>
          <p:cNvSpPr>
            <a:spLocks noGrp="1"/>
          </p:cNvSpPr>
          <p:nvPr>
            <p:ph type="subTitle" idx="1"/>
          </p:nvPr>
        </p:nvSpPr>
        <p:spPr>
          <a:xfrm>
            <a:off x="1219200" y="3034554"/>
            <a:ext cx="10668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Click to edit Master subtitle style</a:t>
            </a:r>
            <a:endParaRPr dirty="0"/>
          </a:p>
        </p:txBody>
      </p:sp>
      <p:sp>
        <p:nvSpPr>
          <p:cNvPr id="4" name="Date Placeholder 3"/>
          <p:cNvSpPr>
            <a:spLocks noGrp="1"/>
          </p:cNvSpPr>
          <p:nvPr>
            <p:ph type="dt" sz="half" idx="10"/>
          </p:nvPr>
        </p:nvSpPr>
        <p:spPr/>
        <p:txBody>
          <a:bodyPr/>
          <a:lstStyle/>
          <a:p>
            <a:fld id="{F9D8C8C2-D0EF-144A-82E5-2BDC7E849FBF}"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299DC-56C9-AA41-BFAF-49A34AD1EA0E}" type="slidenum">
              <a:rPr lang="en-US" smtClean="0"/>
              <a:t>‹#›</a:t>
            </a:fld>
            <a:endParaRPr lang="en-US"/>
          </a:p>
        </p:txBody>
      </p:sp>
    </p:spTree>
    <p:extLst>
      <p:ext uri="{BB962C8B-B14F-4D97-AF65-F5344CB8AC3E}">
        <p14:creationId xmlns:p14="http://schemas.microsoft.com/office/powerpoint/2010/main" val="8913409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553384"/>
            <a:ext cx="11885084" cy="914400"/>
          </a:xfrm>
        </p:spPr>
        <p:txBody>
          <a:bodyPr/>
          <a:lstStyle/>
          <a:p>
            <a:r>
              <a:rPr lang="lv-LV"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dirty="0"/>
          </a:p>
        </p:txBody>
      </p:sp>
      <p:sp>
        <p:nvSpPr>
          <p:cNvPr id="4" name="Date Placeholder 3"/>
          <p:cNvSpPr>
            <a:spLocks noGrp="1"/>
          </p:cNvSpPr>
          <p:nvPr>
            <p:ph type="dt" sz="half" idx="10"/>
          </p:nvPr>
        </p:nvSpPr>
        <p:spPr/>
        <p:txBody>
          <a:bodyPr/>
          <a:lstStyle/>
          <a:p>
            <a:fld id="{F9D8C8C2-D0EF-144A-82E5-2BDC7E849FBF}"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299DC-56C9-AA41-BFAF-49A34AD1EA0E}" type="slidenum">
              <a:rPr lang="en-US" smtClean="0"/>
              <a:t>‹#›</a:t>
            </a:fld>
            <a:endParaRPr lang="en-US"/>
          </a:p>
        </p:txBody>
      </p:sp>
    </p:spTree>
    <p:extLst>
      <p:ext uri="{BB962C8B-B14F-4D97-AF65-F5344CB8AC3E}">
        <p14:creationId xmlns:p14="http://schemas.microsoft.com/office/powerpoint/2010/main" val="25380839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11887200" cy="914400"/>
          </a:xfrm>
        </p:spPr>
        <p:txBody>
          <a:bodyPr/>
          <a:lstStyle/>
          <a:p>
            <a:r>
              <a:rPr lang="lv-LV"/>
              <a:t>Click to edit Master title style</a:t>
            </a:r>
            <a:endParaRPr/>
          </a:p>
        </p:txBody>
      </p:sp>
      <p:sp>
        <p:nvSpPr>
          <p:cNvPr id="3" name="Subtitle 2"/>
          <p:cNvSpPr>
            <a:spLocks noGrp="1"/>
          </p:cNvSpPr>
          <p:nvPr>
            <p:ph type="subTitle" idx="1"/>
          </p:nvPr>
        </p:nvSpPr>
        <p:spPr>
          <a:xfrm>
            <a:off x="1219200" y="5943600"/>
            <a:ext cx="10668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Click to edit Master subtitle style</a:t>
            </a:r>
            <a:endParaRPr dirty="0"/>
          </a:p>
        </p:txBody>
      </p:sp>
      <p:sp>
        <p:nvSpPr>
          <p:cNvPr id="4" name="Date Placeholder 3"/>
          <p:cNvSpPr>
            <a:spLocks noGrp="1"/>
          </p:cNvSpPr>
          <p:nvPr>
            <p:ph type="dt" sz="half" idx="10"/>
          </p:nvPr>
        </p:nvSpPr>
        <p:spPr/>
        <p:txBody>
          <a:bodyPr/>
          <a:lstStyle/>
          <a:p>
            <a:fld id="{F9D8C8C2-D0EF-144A-82E5-2BDC7E849FBF}"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1236133" y="1129553"/>
            <a:ext cx="10651067" cy="3886200"/>
          </a:xfrm>
        </p:spPr>
        <p:txBody>
          <a:bodyPr>
            <a:normAutofit/>
          </a:bodyPr>
          <a:lstStyle>
            <a:lvl1pPr marL="0" indent="0">
              <a:buNone/>
              <a:defRPr sz="1800"/>
            </a:lvl1pPr>
          </a:lstStyle>
          <a:p>
            <a:r>
              <a:rPr lang="lv-LV"/>
              <a:t>Drag picture to placeholder or click icon to add</a:t>
            </a:r>
            <a:endParaRPr/>
          </a:p>
        </p:txBody>
      </p:sp>
    </p:spTree>
    <p:extLst>
      <p:ext uri="{BB962C8B-B14F-4D97-AF65-F5344CB8AC3E}">
        <p14:creationId xmlns:p14="http://schemas.microsoft.com/office/powerpoint/2010/main" val="31810037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118872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lv-LV"/>
              <a:t>Click to edit Master title style</a:t>
            </a:r>
            <a:endParaRPr/>
          </a:p>
        </p:txBody>
      </p:sp>
      <p:sp>
        <p:nvSpPr>
          <p:cNvPr id="3" name="Text Placeholder 2"/>
          <p:cNvSpPr>
            <a:spLocks noGrp="1"/>
          </p:cNvSpPr>
          <p:nvPr>
            <p:ph type="body" idx="1"/>
          </p:nvPr>
        </p:nvSpPr>
        <p:spPr>
          <a:xfrm>
            <a:off x="1219200" y="5484607"/>
            <a:ext cx="10668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Click to edit Master text styles</a:t>
            </a:r>
          </a:p>
        </p:txBody>
      </p:sp>
      <p:sp>
        <p:nvSpPr>
          <p:cNvPr id="4" name="Date Placeholder 3"/>
          <p:cNvSpPr>
            <a:spLocks noGrp="1"/>
          </p:cNvSpPr>
          <p:nvPr>
            <p:ph type="dt" sz="half" idx="10"/>
          </p:nvPr>
        </p:nvSpPr>
        <p:spPr/>
        <p:txBody>
          <a:bodyPr/>
          <a:lstStyle/>
          <a:p>
            <a:fld id="{F9D8C8C2-D0EF-144A-82E5-2BDC7E849FBF}"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299DC-56C9-AA41-BFAF-49A34AD1EA0E}" type="slidenum">
              <a:rPr lang="en-US" smtClean="0"/>
              <a:t>‹#›</a:t>
            </a:fld>
            <a:endParaRPr lang="en-US"/>
          </a:p>
        </p:txBody>
      </p:sp>
    </p:spTree>
    <p:extLst>
      <p:ext uri="{BB962C8B-B14F-4D97-AF65-F5344CB8AC3E}">
        <p14:creationId xmlns:p14="http://schemas.microsoft.com/office/powerpoint/2010/main" val="5817054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a:p>
        </p:txBody>
      </p:sp>
      <p:sp>
        <p:nvSpPr>
          <p:cNvPr id="3" name="Content Placeholder 2"/>
          <p:cNvSpPr>
            <a:spLocks noGrp="1"/>
          </p:cNvSpPr>
          <p:nvPr>
            <p:ph sz="half" idx="1"/>
          </p:nvPr>
        </p:nvSpPr>
        <p:spPr>
          <a:xfrm>
            <a:off x="1490133" y="2595563"/>
            <a:ext cx="475488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dirty="0"/>
          </a:p>
        </p:txBody>
      </p:sp>
      <p:sp>
        <p:nvSpPr>
          <p:cNvPr id="4" name="Content Placeholder 3"/>
          <p:cNvSpPr>
            <a:spLocks noGrp="1"/>
          </p:cNvSpPr>
          <p:nvPr>
            <p:ph sz="half" idx="2"/>
          </p:nvPr>
        </p:nvSpPr>
        <p:spPr>
          <a:xfrm>
            <a:off x="6863379" y="2595563"/>
            <a:ext cx="475488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dirty="0"/>
          </a:p>
        </p:txBody>
      </p:sp>
      <p:sp>
        <p:nvSpPr>
          <p:cNvPr id="5" name="Date Placeholder 4"/>
          <p:cNvSpPr>
            <a:spLocks noGrp="1"/>
          </p:cNvSpPr>
          <p:nvPr>
            <p:ph type="dt" sz="half" idx="10"/>
          </p:nvPr>
        </p:nvSpPr>
        <p:spPr>
          <a:xfrm>
            <a:off x="8773459" y="188260"/>
            <a:ext cx="2844800" cy="365125"/>
          </a:xfrm>
        </p:spPr>
        <p:txBody>
          <a:bodyPr/>
          <a:lstStyle/>
          <a:p>
            <a:fld id="{F9D8C8C2-D0EF-144A-82E5-2BDC7E849FBF}"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A299DC-56C9-AA41-BFAF-49A34AD1EA0E}" type="slidenum">
              <a:rPr lang="en-US" smtClean="0"/>
              <a:t>‹#›</a:t>
            </a:fld>
            <a:endParaRPr lang="en-US"/>
          </a:p>
        </p:txBody>
      </p:sp>
    </p:spTree>
    <p:extLst>
      <p:ext uri="{BB962C8B-B14F-4D97-AF65-F5344CB8AC3E}">
        <p14:creationId xmlns:p14="http://schemas.microsoft.com/office/powerpoint/2010/main" val="21029097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v-LV"/>
              <a:t>Click to edit Master title style</a:t>
            </a:r>
            <a:endParaRPr/>
          </a:p>
        </p:txBody>
      </p:sp>
      <p:sp>
        <p:nvSpPr>
          <p:cNvPr id="3" name="Text Placeholder 2"/>
          <p:cNvSpPr>
            <a:spLocks noGrp="1"/>
          </p:cNvSpPr>
          <p:nvPr>
            <p:ph type="body" idx="1"/>
          </p:nvPr>
        </p:nvSpPr>
        <p:spPr>
          <a:xfrm>
            <a:off x="1494117" y="2017714"/>
            <a:ext cx="475488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Click to edit Master text styles</a:t>
            </a:r>
          </a:p>
        </p:txBody>
      </p:sp>
      <p:sp>
        <p:nvSpPr>
          <p:cNvPr id="4" name="Content Placeholder 3"/>
          <p:cNvSpPr>
            <a:spLocks noGrp="1"/>
          </p:cNvSpPr>
          <p:nvPr>
            <p:ph sz="half" idx="2"/>
          </p:nvPr>
        </p:nvSpPr>
        <p:spPr>
          <a:xfrm>
            <a:off x="1494117" y="3065929"/>
            <a:ext cx="475488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dirty="0"/>
          </a:p>
        </p:txBody>
      </p:sp>
      <p:sp>
        <p:nvSpPr>
          <p:cNvPr id="5" name="Text Placeholder 4"/>
          <p:cNvSpPr>
            <a:spLocks noGrp="1"/>
          </p:cNvSpPr>
          <p:nvPr>
            <p:ph type="body" sz="quarter" idx="3"/>
          </p:nvPr>
        </p:nvSpPr>
        <p:spPr>
          <a:xfrm>
            <a:off x="6863379" y="2017714"/>
            <a:ext cx="475488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Click to edit Master text styles</a:t>
            </a:r>
          </a:p>
        </p:txBody>
      </p:sp>
      <p:sp>
        <p:nvSpPr>
          <p:cNvPr id="6" name="Content Placeholder 5"/>
          <p:cNvSpPr>
            <a:spLocks noGrp="1"/>
          </p:cNvSpPr>
          <p:nvPr>
            <p:ph sz="quarter" idx="4"/>
          </p:nvPr>
        </p:nvSpPr>
        <p:spPr>
          <a:xfrm>
            <a:off x="6863379" y="3065929"/>
            <a:ext cx="475488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dirty="0"/>
          </a:p>
        </p:txBody>
      </p:sp>
      <p:sp>
        <p:nvSpPr>
          <p:cNvPr id="7" name="Date Placeholder 6"/>
          <p:cNvSpPr>
            <a:spLocks noGrp="1"/>
          </p:cNvSpPr>
          <p:nvPr>
            <p:ph type="dt" sz="half" idx="10"/>
          </p:nvPr>
        </p:nvSpPr>
        <p:spPr>
          <a:xfrm>
            <a:off x="8773459" y="188260"/>
            <a:ext cx="2844800" cy="365125"/>
          </a:xfrm>
        </p:spPr>
        <p:txBody>
          <a:bodyPr/>
          <a:lstStyle/>
          <a:p>
            <a:fld id="{F9D8C8C2-D0EF-144A-82E5-2BDC7E849FBF}" type="datetimeFigureOut">
              <a:rPr lang="en-US" smtClean="0"/>
              <a:t>8/22/2023</a:t>
            </a:fld>
            <a:endParaRPr lang="en-US"/>
          </a:p>
        </p:txBody>
      </p:sp>
      <p:sp>
        <p:nvSpPr>
          <p:cNvPr id="8" name="Footer Placeholder 7"/>
          <p:cNvSpPr>
            <a:spLocks noGrp="1"/>
          </p:cNvSpPr>
          <p:nvPr>
            <p:ph type="ftr" sz="quarter" idx="11"/>
          </p:nvPr>
        </p:nvSpPr>
        <p:spPr>
          <a:xfrm>
            <a:off x="1494117" y="188260"/>
            <a:ext cx="3860800" cy="365125"/>
          </a:xfrm>
        </p:spPr>
        <p:txBody>
          <a:bodyPr/>
          <a:lstStyle/>
          <a:p>
            <a:endParaRPr lang="en-US"/>
          </a:p>
        </p:txBody>
      </p:sp>
      <p:sp>
        <p:nvSpPr>
          <p:cNvPr id="9" name="Slide Number Placeholder 8"/>
          <p:cNvSpPr>
            <a:spLocks noGrp="1"/>
          </p:cNvSpPr>
          <p:nvPr>
            <p:ph type="sldNum" sz="quarter" idx="12"/>
          </p:nvPr>
        </p:nvSpPr>
        <p:spPr/>
        <p:txBody>
          <a:bodyPr/>
          <a:lstStyle/>
          <a:p>
            <a:fld id="{CFA299DC-56C9-AA41-BFAF-49A34AD1EA0E}" type="slidenum">
              <a:rPr lang="en-US" smtClean="0"/>
              <a:t>‹#›</a:t>
            </a:fld>
            <a:endParaRPr lang="en-US"/>
          </a:p>
        </p:txBody>
      </p:sp>
      <p:cxnSp>
        <p:nvCxnSpPr>
          <p:cNvPr id="11" name="Straight Connector 10"/>
          <p:cNvCxnSpPr/>
          <p:nvPr/>
        </p:nvCxnSpPr>
        <p:spPr>
          <a:xfrm>
            <a:off x="1616037"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985299"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16037"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985299"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16037"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985299" y="2904565"/>
            <a:ext cx="451104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CF0E7C-2E27-D647-AF07-61F73640552F}"/>
              </a:ext>
            </a:extLst>
          </p:cNvPr>
          <p:cNvSpPr/>
          <p:nvPr userDrawn="1"/>
        </p:nvSpPr>
        <p:spPr>
          <a:xfrm>
            <a:off x="-12701" y="0"/>
            <a:ext cx="6096001" cy="6858000"/>
          </a:xfrm>
          <a:prstGeom prst="rect">
            <a:avLst/>
          </a:prstGeom>
          <a:solidFill>
            <a:srgbClr val="FF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Rectangle 6">
            <a:extLst>
              <a:ext uri="{FF2B5EF4-FFF2-40B4-BE49-F238E27FC236}">
                <a16:creationId xmlns:a16="http://schemas.microsoft.com/office/drawing/2014/main" id="{E46A6351-048B-3A4D-9CCB-C8161E9FEFC4}"/>
              </a:ext>
            </a:extLst>
          </p:cNvPr>
          <p:cNvSpPr/>
          <p:nvPr userDrawn="1"/>
        </p:nvSpPr>
        <p:spPr>
          <a:xfrm>
            <a:off x="6431373" y="1524000"/>
            <a:ext cx="1237175" cy="249238"/>
          </a:xfrm>
          <a:prstGeom prst="rect">
            <a:avLst/>
          </a:prstGeom>
          <a:solidFill>
            <a:srgbClr val="FF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solidFill>
                <a:srgbClr val="E4C40A"/>
              </a:solidFill>
            </a:endParaRPr>
          </a:p>
        </p:txBody>
      </p:sp>
      <p:sp>
        <p:nvSpPr>
          <p:cNvPr id="9" name="Text Placeholder 2">
            <a:extLst>
              <a:ext uri="{FF2B5EF4-FFF2-40B4-BE49-F238E27FC236}">
                <a16:creationId xmlns:a16="http://schemas.microsoft.com/office/drawing/2014/main" id="{810EF33D-8A2D-4745-9CC4-18D8A8499992}"/>
              </a:ext>
            </a:extLst>
          </p:cNvPr>
          <p:cNvSpPr>
            <a:spLocks noGrp="1"/>
          </p:cNvSpPr>
          <p:nvPr>
            <p:ph idx="1"/>
          </p:nvPr>
        </p:nvSpPr>
        <p:spPr>
          <a:xfrm>
            <a:off x="347933" y="407391"/>
            <a:ext cx="5426074" cy="6199995"/>
          </a:xfrm>
          <a:prstGeom prst="rect">
            <a:avLst/>
          </a:prstGeom>
        </p:spPr>
        <p:txBody>
          <a:bodyPr vert="horz" lIns="91440" tIns="45720" rIns="91440" bIns="45720" rtlCol="0">
            <a:normAutofit/>
          </a:bodyPr>
          <a:lstStyle>
            <a:lvl1pPr>
              <a:defRPr sz="2400"/>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5">
            <a:extLst>
              <a:ext uri="{FF2B5EF4-FFF2-40B4-BE49-F238E27FC236}">
                <a16:creationId xmlns:a16="http://schemas.microsoft.com/office/drawing/2014/main" id="{11FAD004-1870-2140-806D-CCE34A170ACA}"/>
              </a:ext>
            </a:extLst>
          </p:cNvPr>
          <p:cNvSpPr>
            <a:spLocks noGrp="1"/>
          </p:cNvSpPr>
          <p:nvPr>
            <p:ph type="body" sz="quarter" idx="10" hasCustomPrompt="1"/>
          </p:nvPr>
        </p:nvSpPr>
        <p:spPr>
          <a:xfrm>
            <a:off x="6428403" y="5954485"/>
            <a:ext cx="5415664" cy="652901"/>
          </a:xfrm>
        </p:spPr>
        <p:txBody>
          <a:bodyPr anchor="b">
            <a:noAutofit/>
          </a:bodyPr>
          <a:lstStyle>
            <a:lvl1pPr marL="0" indent="0">
              <a:buNone/>
              <a:defRPr sz="1200">
                <a:solidFill>
                  <a:srgbClr val="583C0A"/>
                </a:solidFill>
                <a:latin typeface="Roboto Mono" pitchFamily="49" charset="0"/>
                <a:ea typeface="Roboto Mono" pitchFamily="49" charset="0"/>
              </a:defRPr>
            </a:lvl1pPr>
            <a:lvl2pPr marL="457200" indent="0">
              <a:buNone/>
              <a:defRPr sz="1200">
                <a:solidFill>
                  <a:schemeClr val="bg1"/>
                </a:solidFill>
                <a:latin typeface="Roboto Mono" pitchFamily="49" charset="0"/>
                <a:ea typeface="Roboto Mono" pitchFamily="49" charset="0"/>
              </a:defRPr>
            </a:lvl2pPr>
            <a:lvl3pPr marL="914400" indent="0">
              <a:buNone/>
              <a:defRPr sz="1200">
                <a:solidFill>
                  <a:schemeClr val="bg1"/>
                </a:solidFill>
                <a:latin typeface="Roboto Mono" pitchFamily="49" charset="0"/>
                <a:ea typeface="Roboto Mono" pitchFamily="49" charset="0"/>
              </a:defRPr>
            </a:lvl3pPr>
            <a:lvl4pPr marL="1371600" indent="0">
              <a:buNone/>
              <a:defRPr sz="1200">
                <a:solidFill>
                  <a:schemeClr val="bg1"/>
                </a:solidFill>
                <a:latin typeface="Roboto Mono" pitchFamily="49" charset="0"/>
                <a:ea typeface="Roboto Mono" pitchFamily="49" charset="0"/>
              </a:defRPr>
            </a:lvl4pPr>
            <a:lvl5pPr marL="1828800" indent="0">
              <a:buNone/>
              <a:defRPr sz="1200">
                <a:solidFill>
                  <a:schemeClr val="bg1"/>
                </a:solidFill>
                <a:latin typeface="Roboto Mono" pitchFamily="49" charset="0"/>
                <a:ea typeface="Roboto Mono" pitchFamily="49" charset="0"/>
              </a:defRPr>
            </a:lvl5pPr>
          </a:lstStyle>
          <a:p>
            <a:pPr lvl="0"/>
            <a:r>
              <a:rPr lang="en-GB" dirty="0" err="1"/>
              <a:t>Resurss</a:t>
            </a:r>
            <a:r>
              <a:rPr lang="en-GB" dirty="0"/>
              <a:t>:</a:t>
            </a:r>
            <a:endParaRPr lang="en-LV" dirty="0"/>
          </a:p>
        </p:txBody>
      </p:sp>
      <p:sp>
        <p:nvSpPr>
          <p:cNvPr id="12" name="Text Placeholder 2">
            <a:extLst>
              <a:ext uri="{FF2B5EF4-FFF2-40B4-BE49-F238E27FC236}">
                <a16:creationId xmlns:a16="http://schemas.microsoft.com/office/drawing/2014/main" id="{0278192A-2152-1545-B38F-AFFA0A7D4CA4}"/>
              </a:ext>
            </a:extLst>
          </p:cNvPr>
          <p:cNvSpPr>
            <a:spLocks noGrp="1"/>
          </p:cNvSpPr>
          <p:nvPr>
            <p:ph type="body" sz="quarter" idx="15" hasCustomPrompt="1"/>
          </p:nvPr>
        </p:nvSpPr>
        <p:spPr>
          <a:xfrm>
            <a:off x="6428403" y="2000931"/>
            <a:ext cx="5390696" cy="2384425"/>
          </a:xfrm>
        </p:spPr>
        <p:txBody>
          <a:bodyPr anchor="t">
            <a:noAutofit/>
          </a:bodyPr>
          <a:lstStyle>
            <a:lvl1pPr marL="0" indent="0">
              <a:buNone/>
              <a:defRPr sz="5400" b="1">
                <a:latin typeface="Roboto Slab" pitchFamily="2" charset="0"/>
                <a:ea typeface="Roboto Slab" pitchFamily="2" charset="0"/>
              </a:defRPr>
            </a:lvl1pPr>
            <a:lvl2pPr marL="457200" indent="0">
              <a:buNone/>
              <a:defRPr sz="5400">
                <a:latin typeface="Roboto Slab" pitchFamily="2" charset="0"/>
                <a:ea typeface="Roboto Slab" pitchFamily="2" charset="0"/>
              </a:defRPr>
            </a:lvl2pPr>
            <a:lvl3pPr marL="914400" indent="0">
              <a:buNone/>
              <a:defRPr sz="5400">
                <a:latin typeface="Roboto Slab" pitchFamily="2" charset="0"/>
                <a:ea typeface="Roboto Slab" pitchFamily="2" charset="0"/>
              </a:defRPr>
            </a:lvl3pPr>
            <a:lvl4pPr marL="1371600" indent="0">
              <a:buNone/>
              <a:defRPr sz="5400">
                <a:latin typeface="Roboto Slab" pitchFamily="2" charset="0"/>
                <a:ea typeface="Roboto Slab" pitchFamily="2" charset="0"/>
              </a:defRPr>
            </a:lvl4pPr>
            <a:lvl5pPr marL="1828800" indent="0">
              <a:buNone/>
              <a:defRPr sz="5400">
                <a:latin typeface="Roboto Slab" pitchFamily="2" charset="0"/>
                <a:ea typeface="Roboto Slab" pitchFamily="2" charset="0"/>
              </a:defRPr>
            </a:lvl5pPr>
          </a:lstStyle>
          <a:p>
            <a:pPr lvl="0"/>
            <a:r>
              <a:rPr lang="en-GB" dirty="0"/>
              <a:t>Click to edit Master title style</a:t>
            </a:r>
            <a:endParaRPr lang="en-LV" dirty="0"/>
          </a:p>
        </p:txBody>
      </p:sp>
    </p:spTree>
    <p:extLst>
      <p:ext uri="{BB962C8B-B14F-4D97-AF65-F5344CB8AC3E}">
        <p14:creationId xmlns:p14="http://schemas.microsoft.com/office/powerpoint/2010/main" val="2221479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a:p>
        </p:txBody>
      </p:sp>
      <p:sp>
        <p:nvSpPr>
          <p:cNvPr id="3" name="Date Placeholder 2"/>
          <p:cNvSpPr>
            <a:spLocks noGrp="1"/>
          </p:cNvSpPr>
          <p:nvPr>
            <p:ph type="dt" sz="half" idx="10"/>
          </p:nvPr>
        </p:nvSpPr>
        <p:spPr/>
        <p:txBody>
          <a:bodyPr/>
          <a:lstStyle/>
          <a:p>
            <a:fld id="{F9D8C8C2-D0EF-144A-82E5-2BDC7E849FBF}" type="datetimeFigureOut">
              <a:rPr lang="en-US" smtClean="0"/>
              <a:t>8/22/2023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A299DC-56C9-AA41-BFAF-49A34AD1EA0E}" type="slidenum">
              <a:rPr lang="en-US" smtClean="0"/>
              <a:t>‹#›</a:t>
            </a:fld>
            <a:endParaRPr lang="en-US"/>
          </a:p>
        </p:txBody>
      </p:sp>
    </p:spTree>
    <p:extLst>
      <p:ext uri="{BB962C8B-B14F-4D97-AF65-F5344CB8AC3E}">
        <p14:creationId xmlns:p14="http://schemas.microsoft.com/office/powerpoint/2010/main" val="41021482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D8C8C2-D0EF-144A-82E5-2BDC7E849FBF}" type="datetimeFigureOut">
              <a:rPr lang="en-US" smtClean="0"/>
              <a:t>8/22/2023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A299DC-56C9-AA41-BFAF-49A34AD1EA0E}" type="slidenum">
              <a:rPr lang="en-US" smtClean="0"/>
              <a:t>‹#›</a:t>
            </a:fld>
            <a:endParaRPr lang="en-US"/>
          </a:p>
        </p:txBody>
      </p:sp>
    </p:spTree>
    <p:extLst>
      <p:ext uri="{BB962C8B-B14F-4D97-AF65-F5344CB8AC3E}">
        <p14:creationId xmlns:p14="http://schemas.microsoft.com/office/powerpoint/2010/main" val="41065054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118872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lv-LV"/>
              <a:t>Click to edit Master title style</a:t>
            </a:r>
            <a:endParaRPr/>
          </a:p>
        </p:txBody>
      </p:sp>
      <p:sp>
        <p:nvSpPr>
          <p:cNvPr id="3" name="Content Placeholder 2"/>
          <p:cNvSpPr>
            <a:spLocks noGrp="1"/>
          </p:cNvSpPr>
          <p:nvPr>
            <p:ph idx="1"/>
          </p:nvPr>
        </p:nvSpPr>
        <p:spPr>
          <a:xfrm>
            <a:off x="6863379" y="2590801"/>
            <a:ext cx="475488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dirty="0"/>
          </a:p>
        </p:txBody>
      </p:sp>
      <p:sp>
        <p:nvSpPr>
          <p:cNvPr id="4" name="Text Placeholder 3"/>
          <p:cNvSpPr>
            <a:spLocks noGrp="1"/>
          </p:cNvSpPr>
          <p:nvPr>
            <p:ph type="body" sz="half" idx="2"/>
          </p:nvPr>
        </p:nvSpPr>
        <p:spPr>
          <a:xfrm>
            <a:off x="1201269" y="2039111"/>
            <a:ext cx="475488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Click to edit Master text styles</a:t>
            </a:r>
          </a:p>
        </p:txBody>
      </p:sp>
      <p:sp>
        <p:nvSpPr>
          <p:cNvPr id="5" name="Date Placeholder 4"/>
          <p:cNvSpPr>
            <a:spLocks noGrp="1"/>
          </p:cNvSpPr>
          <p:nvPr>
            <p:ph type="dt" sz="half" idx="10"/>
          </p:nvPr>
        </p:nvSpPr>
        <p:spPr>
          <a:xfrm>
            <a:off x="8773459" y="188260"/>
            <a:ext cx="2844800" cy="365125"/>
          </a:xfrm>
        </p:spPr>
        <p:txBody>
          <a:bodyPr/>
          <a:lstStyle/>
          <a:p>
            <a:fld id="{F9D8C8C2-D0EF-144A-82E5-2BDC7E849FBF}"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A299DC-56C9-AA41-BFAF-49A34AD1EA0E}" type="slidenum">
              <a:rPr lang="en-US" smtClean="0"/>
              <a:t>‹#›</a:t>
            </a:fld>
            <a:endParaRPr lang="en-US"/>
          </a:p>
        </p:txBody>
      </p:sp>
    </p:spTree>
    <p:extLst>
      <p:ext uri="{BB962C8B-B14F-4D97-AF65-F5344CB8AC3E}">
        <p14:creationId xmlns:p14="http://schemas.microsoft.com/office/powerpoint/2010/main" val="12891784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118872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lv-LV"/>
              <a:t>Click to edit Master title style</a:t>
            </a:r>
            <a:endParaRPr/>
          </a:p>
        </p:txBody>
      </p:sp>
      <p:sp>
        <p:nvSpPr>
          <p:cNvPr id="3" name="Picture Placeholder 2"/>
          <p:cNvSpPr>
            <a:spLocks noGrp="1"/>
          </p:cNvSpPr>
          <p:nvPr>
            <p:ph type="pic" idx="1"/>
          </p:nvPr>
        </p:nvSpPr>
        <p:spPr>
          <a:xfrm>
            <a:off x="7317317" y="2048256"/>
            <a:ext cx="4569884"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v-LV"/>
              <a:t>Drag picture to placeholder or click icon to add</a:t>
            </a:r>
            <a:endParaRPr/>
          </a:p>
        </p:txBody>
      </p:sp>
      <p:sp>
        <p:nvSpPr>
          <p:cNvPr id="4" name="Text Placeholder 3"/>
          <p:cNvSpPr>
            <a:spLocks noGrp="1"/>
          </p:cNvSpPr>
          <p:nvPr>
            <p:ph type="body" sz="half" idx="2"/>
          </p:nvPr>
        </p:nvSpPr>
        <p:spPr>
          <a:xfrm>
            <a:off x="1219200" y="2039112"/>
            <a:ext cx="6096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lv-LV"/>
              <a:t>Click to edit Master text styles</a:t>
            </a:r>
          </a:p>
        </p:txBody>
      </p:sp>
      <p:sp>
        <p:nvSpPr>
          <p:cNvPr id="5" name="Date Placeholder 4"/>
          <p:cNvSpPr>
            <a:spLocks noGrp="1"/>
          </p:cNvSpPr>
          <p:nvPr>
            <p:ph type="dt" sz="half" idx="10"/>
          </p:nvPr>
        </p:nvSpPr>
        <p:spPr>
          <a:xfrm>
            <a:off x="8773459" y="188260"/>
            <a:ext cx="2844800" cy="365125"/>
          </a:xfrm>
        </p:spPr>
        <p:txBody>
          <a:bodyPr/>
          <a:lstStyle/>
          <a:p>
            <a:fld id="{F9D8C8C2-D0EF-144A-82E5-2BDC7E849FBF}"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A299DC-56C9-AA41-BFAF-49A34AD1EA0E}" type="slidenum">
              <a:rPr lang="en-US" smtClean="0"/>
              <a:t>‹#›</a:t>
            </a:fld>
            <a:endParaRPr lang="en-US"/>
          </a:p>
        </p:txBody>
      </p:sp>
    </p:spTree>
    <p:extLst>
      <p:ext uri="{BB962C8B-B14F-4D97-AF65-F5344CB8AC3E}">
        <p14:creationId xmlns:p14="http://schemas.microsoft.com/office/powerpoint/2010/main" val="18674580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chorCtr="0">
            <a:normAutofit/>
          </a:bodyPr>
          <a:lstStyle>
            <a:lvl1pPr>
              <a:defRPr sz="2400"/>
            </a:lvl1pPr>
          </a:lstStyle>
          <a:p>
            <a:r>
              <a:rPr lang="lv-LV"/>
              <a:t>Click to edit Master title style</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Click to edit Master subtitle style</a:t>
            </a:r>
            <a:endParaRPr dirty="0"/>
          </a:p>
        </p:txBody>
      </p:sp>
      <p:sp>
        <p:nvSpPr>
          <p:cNvPr id="4" name="Date Placeholder 3"/>
          <p:cNvSpPr>
            <a:spLocks noGrp="1"/>
          </p:cNvSpPr>
          <p:nvPr>
            <p:ph type="dt" sz="half" idx="10"/>
          </p:nvPr>
        </p:nvSpPr>
        <p:spPr/>
        <p:txBody>
          <a:bodyPr/>
          <a:lstStyle/>
          <a:p>
            <a:fld id="{F9D8C8C2-D0EF-144A-82E5-2BDC7E849FBF}"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1236133" y="1129553"/>
            <a:ext cx="10651067" cy="2980944"/>
          </a:xfrm>
        </p:spPr>
        <p:txBody>
          <a:bodyPr>
            <a:normAutofit/>
          </a:bodyPr>
          <a:lstStyle>
            <a:lvl1pPr marL="0" indent="0">
              <a:buNone/>
              <a:defRPr sz="1800"/>
            </a:lvl1pPr>
          </a:lstStyle>
          <a:p>
            <a:r>
              <a:rPr lang="lv-LV"/>
              <a:t>Drag picture to placeholder or click icon to add</a:t>
            </a:r>
            <a:endParaRPr/>
          </a:p>
        </p:txBody>
      </p:sp>
    </p:spTree>
    <p:extLst>
      <p:ext uri="{BB962C8B-B14F-4D97-AF65-F5344CB8AC3E}">
        <p14:creationId xmlns:p14="http://schemas.microsoft.com/office/powerpoint/2010/main" val="17010239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chorCtr="0">
            <a:normAutofit/>
          </a:bodyPr>
          <a:lstStyle>
            <a:lvl1pPr>
              <a:defRPr sz="2400"/>
            </a:lvl1pPr>
          </a:lstStyle>
          <a:p>
            <a:r>
              <a:rPr lang="lv-LV"/>
              <a:t>Click to edit Master title style</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Click to edit Master subtitle style</a:t>
            </a:r>
            <a:endParaRPr dirty="0"/>
          </a:p>
        </p:txBody>
      </p:sp>
      <p:sp>
        <p:nvSpPr>
          <p:cNvPr id="4" name="Date Placeholder 3"/>
          <p:cNvSpPr>
            <a:spLocks noGrp="1"/>
          </p:cNvSpPr>
          <p:nvPr>
            <p:ph type="dt" sz="half" idx="10"/>
          </p:nvPr>
        </p:nvSpPr>
        <p:spPr>
          <a:xfrm>
            <a:off x="8773459" y="188260"/>
            <a:ext cx="2844800" cy="365125"/>
          </a:xfrm>
        </p:spPr>
        <p:txBody>
          <a:bodyPr/>
          <a:lstStyle/>
          <a:p>
            <a:fld id="{F9D8C8C2-D0EF-144A-82E5-2BDC7E849FBF}"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1236133" y="1129553"/>
            <a:ext cx="5315712" cy="2980944"/>
          </a:xfrm>
        </p:spPr>
        <p:txBody>
          <a:bodyPr>
            <a:normAutofit/>
          </a:bodyPr>
          <a:lstStyle>
            <a:lvl1pPr marL="0" indent="0">
              <a:buNone/>
              <a:defRPr sz="1800"/>
            </a:lvl1pPr>
          </a:lstStyle>
          <a:p>
            <a:r>
              <a:rPr lang="lv-LV"/>
              <a:t>Drag picture to placeholder or click icon to add</a:t>
            </a:r>
            <a:endParaRPr/>
          </a:p>
        </p:txBody>
      </p:sp>
      <p:sp>
        <p:nvSpPr>
          <p:cNvPr id="7" name="Picture Placeholder 8"/>
          <p:cNvSpPr>
            <a:spLocks noGrp="1"/>
          </p:cNvSpPr>
          <p:nvPr>
            <p:ph type="pic" sz="quarter" idx="14"/>
          </p:nvPr>
        </p:nvSpPr>
        <p:spPr>
          <a:xfrm>
            <a:off x="6571488" y="1129553"/>
            <a:ext cx="5315712" cy="2980944"/>
          </a:xfrm>
        </p:spPr>
        <p:txBody>
          <a:bodyPr>
            <a:normAutofit/>
          </a:bodyPr>
          <a:lstStyle>
            <a:lvl1pPr marL="0" indent="0">
              <a:buNone/>
              <a:defRPr sz="1800"/>
            </a:lvl1pPr>
          </a:lstStyle>
          <a:p>
            <a:r>
              <a:rPr lang="lv-LV"/>
              <a:t>Drag picture to placeholder or click icon to add</a:t>
            </a:r>
            <a:endParaRPr/>
          </a:p>
        </p:txBody>
      </p:sp>
    </p:spTree>
    <p:extLst>
      <p:ext uri="{BB962C8B-B14F-4D97-AF65-F5344CB8AC3E}">
        <p14:creationId xmlns:p14="http://schemas.microsoft.com/office/powerpoint/2010/main" val="306456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11887200" cy="877824"/>
          </a:xfrm>
        </p:spPr>
        <p:txBody>
          <a:bodyPr tIns="137160" bIns="137160" anchor="b" anchorCtr="0">
            <a:normAutofit/>
          </a:bodyPr>
          <a:lstStyle>
            <a:lvl1pPr>
              <a:defRPr sz="2400"/>
            </a:lvl1pPr>
          </a:lstStyle>
          <a:p>
            <a:r>
              <a:rPr lang="lv-LV"/>
              <a:t>Click to edit Master title style</a:t>
            </a:r>
            <a:endParaRPr/>
          </a:p>
        </p:txBody>
      </p:sp>
      <p:sp>
        <p:nvSpPr>
          <p:cNvPr id="3" name="Subtitle 2"/>
          <p:cNvSpPr>
            <a:spLocks noGrp="1"/>
          </p:cNvSpPr>
          <p:nvPr>
            <p:ph type="subTitle" idx="1"/>
          </p:nvPr>
        </p:nvSpPr>
        <p:spPr>
          <a:xfrm>
            <a:off x="1219200" y="5002306"/>
            <a:ext cx="10668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Click to edit Master subtitle style</a:t>
            </a:r>
            <a:endParaRPr/>
          </a:p>
        </p:txBody>
      </p:sp>
      <p:sp>
        <p:nvSpPr>
          <p:cNvPr id="4" name="Date Placeholder 3"/>
          <p:cNvSpPr>
            <a:spLocks noGrp="1"/>
          </p:cNvSpPr>
          <p:nvPr>
            <p:ph type="dt" sz="half" idx="10"/>
          </p:nvPr>
        </p:nvSpPr>
        <p:spPr>
          <a:xfrm>
            <a:off x="8773459" y="188260"/>
            <a:ext cx="2844800" cy="365125"/>
          </a:xfrm>
        </p:spPr>
        <p:txBody>
          <a:bodyPr/>
          <a:lstStyle/>
          <a:p>
            <a:fld id="{F9D8C8C2-D0EF-144A-82E5-2BDC7E849FBF}"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1236133" y="1129553"/>
            <a:ext cx="8802624" cy="2980944"/>
          </a:xfrm>
        </p:spPr>
        <p:txBody>
          <a:bodyPr>
            <a:normAutofit/>
          </a:bodyPr>
          <a:lstStyle>
            <a:lvl1pPr marL="0" indent="0">
              <a:buNone/>
              <a:defRPr sz="1800"/>
            </a:lvl1pPr>
          </a:lstStyle>
          <a:p>
            <a:r>
              <a:rPr lang="lv-LV"/>
              <a:t>Drag picture to placeholder or click icon to add</a:t>
            </a:r>
            <a:endParaRPr/>
          </a:p>
        </p:txBody>
      </p:sp>
      <p:sp>
        <p:nvSpPr>
          <p:cNvPr id="7" name="Picture Placeholder 8"/>
          <p:cNvSpPr>
            <a:spLocks noGrp="1"/>
          </p:cNvSpPr>
          <p:nvPr>
            <p:ph type="pic" sz="quarter" idx="14"/>
          </p:nvPr>
        </p:nvSpPr>
        <p:spPr>
          <a:xfrm>
            <a:off x="10058400" y="1129553"/>
            <a:ext cx="1828800" cy="1481328"/>
          </a:xfrm>
        </p:spPr>
        <p:txBody>
          <a:bodyPr>
            <a:normAutofit/>
          </a:bodyPr>
          <a:lstStyle>
            <a:lvl1pPr marL="0" indent="0">
              <a:buNone/>
              <a:defRPr sz="1800"/>
            </a:lvl1pPr>
          </a:lstStyle>
          <a:p>
            <a:r>
              <a:rPr lang="lv-LV"/>
              <a:t>Drag picture to placeholder or click icon to add</a:t>
            </a:r>
            <a:endParaRPr/>
          </a:p>
        </p:txBody>
      </p:sp>
      <p:sp>
        <p:nvSpPr>
          <p:cNvPr id="8" name="Picture Placeholder 8"/>
          <p:cNvSpPr>
            <a:spLocks noGrp="1"/>
          </p:cNvSpPr>
          <p:nvPr>
            <p:ph type="pic" sz="quarter" idx="15"/>
          </p:nvPr>
        </p:nvSpPr>
        <p:spPr>
          <a:xfrm>
            <a:off x="10058400" y="2629169"/>
            <a:ext cx="1828800" cy="1481328"/>
          </a:xfrm>
        </p:spPr>
        <p:txBody>
          <a:bodyPr>
            <a:normAutofit/>
          </a:bodyPr>
          <a:lstStyle>
            <a:lvl1pPr marL="0" indent="0">
              <a:buNone/>
              <a:defRPr sz="1800"/>
            </a:lvl1pPr>
          </a:lstStyle>
          <a:p>
            <a:r>
              <a:rPr lang="lv-LV"/>
              <a:t>Drag picture to placeholder or click icon to add</a:t>
            </a:r>
            <a:endParaRPr/>
          </a:p>
        </p:txBody>
      </p:sp>
    </p:spTree>
    <p:extLst>
      <p:ext uri="{BB962C8B-B14F-4D97-AF65-F5344CB8AC3E}">
        <p14:creationId xmlns:p14="http://schemas.microsoft.com/office/powerpoint/2010/main" val="24672832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dirty="0"/>
          </a:p>
        </p:txBody>
      </p:sp>
      <p:sp>
        <p:nvSpPr>
          <p:cNvPr id="4" name="Date Placeholder 3"/>
          <p:cNvSpPr>
            <a:spLocks noGrp="1"/>
          </p:cNvSpPr>
          <p:nvPr>
            <p:ph type="dt" sz="half" idx="10"/>
          </p:nvPr>
        </p:nvSpPr>
        <p:spPr/>
        <p:txBody>
          <a:bodyPr/>
          <a:lstStyle/>
          <a:p>
            <a:fld id="{F9D8C8C2-D0EF-144A-82E5-2BDC7E849FBF}"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299DC-56C9-AA41-BFAF-49A34AD1EA0E}" type="slidenum">
              <a:rPr lang="en-US" smtClean="0"/>
              <a:t>‹#›</a:t>
            </a:fld>
            <a:endParaRPr lang="en-US"/>
          </a:p>
        </p:txBody>
      </p:sp>
    </p:spTree>
    <p:extLst>
      <p:ext uri="{BB962C8B-B14F-4D97-AF65-F5344CB8AC3E}">
        <p14:creationId xmlns:p14="http://schemas.microsoft.com/office/powerpoint/2010/main" val="3360544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0800000">
            <a:off x="270933" y="1129554"/>
            <a:ext cx="1219200" cy="5533278"/>
          </a:xfrm>
        </p:spPr>
        <p:txBody>
          <a:bodyPr vert="eaVert" lIns="274320" tIns="685800" bIns="685800"/>
          <a:lstStyle/>
          <a:p>
            <a:r>
              <a:rPr lang="lv-LV" dirty="0"/>
              <a:t>Click to edit Master title style</a:t>
            </a:r>
            <a:endParaRPr dirty="0"/>
          </a:p>
        </p:txBody>
      </p:sp>
      <p:sp>
        <p:nvSpPr>
          <p:cNvPr id="3" name="Vertical Text Placeholder 2"/>
          <p:cNvSpPr>
            <a:spLocks noGrp="1"/>
          </p:cNvSpPr>
          <p:nvPr>
            <p:ph type="body" orient="vert" idx="1"/>
          </p:nvPr>
        </p:nvSpPr>
        <p:spPr>
          <a:xfrm rot="10800000">
            <a:off x="1490133" y="1734671"/>
            <a:ext cx="8568267" cy="4542304"/>
          </a:xfrm>
        </p:spPr>
        <p:txBody>
          <a:bodyPr vert="eaVert"/>
          <a:lstStyle>
            <a:lvl5pPr>
              <a:defRPr/>
            </a:lvl5p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dirty="0"/>
          </a:p>
        </p:txBody>
      </p:sp>
      <p:sp>
        <p:nvSpPr>
          <p:cNvPr id="4" name="Date Placeholder 3"/>
          <p:cNvSpPr>
            <a:spLocks noGrp="1"/>
          </p:cNvSpPr>
          <p:nvPr>
            <p:ph type="dt" sz="half" idx="10"/>
          </p:nvPr>
        </p:nvSpPr>
        <p:spPr/>
        <p:txBody>
          <a:bodyPr/>
          <a:lstStyle/>
          <a:p>
            <a:fld id="{F9D8C8C2-D0EF-144A-82E5-2BDC7E849FBF}"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299DC-56C9-AA41-BFAF-49A34AD1EA0E}" type="slidenum">
              <a:rPr lang="en-US" smtClean="0"/>
              <a:t>‹#›</a:t>
            </a:fld>
            <a:endParaRPr lang="en-US"/>
          </a:p>
        </p:txBody>
      </p:sp>
    </p:spTree>
    <p:extLst>
      <p:ext uri="{BB962C8B-B14F-4D97-AF65-F5344CB8AC3E}">
        <p14:creationId xmlns:p14="http://schemas.microsoft.com/office/powerpoint/2010/main" val="38014105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CF0E7C-2E27-D647-AF07-61F73640552F}"/>
              </a:ext>
            </a:extLst>
          </p:cNvPr>
          <p:cNvSpPr/>
          <p:nvPr userDrawn="1"/>
        </p:nvSpPr>
        <p:spPr>
          <a:xfrm>
            <a:off x="6108701" y="0"/>
            <a:ext cx="6096001" cy="6858000"/>
          </a:xfrm>
          <a:prstGeom prst="rect">
            <a:avLst/>
          </a:prstGeom>
          <a:solidFill>
            <a:srgbClr val="8D8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1350" dirty="0"/>
          </a:p>
        </p:txBody>
      </p:sp>
      <p:sp>
        <p:nvSpPr>
          <p:cNvPr id="9" name="Text Placeholder 2">
            <a:extLst>
              <a:ext uri="{FF2B5EF4-FFF2-40B4-BE49-F238E27FC236}">
                <a16:creationId xmlns:a16="http://schemas.microsoft.com/office/drawing/2014/main" id="{810EF33D-8A2D-4745-9CC4-18D8A8499992}"/>
              </a:ext>
            </a:extLst>
          </p:cNvPr>
          <p:cNvSpPr>
            <a:spLocks noGrp="1"/>
          </p:cNvSpPr>
          <p:nvPr>
            <p:ph idx="1"/>
          </p:nvPr>
        </p:nvSpPr>
        <p:spPr>
          <a:xfrm>
            <a:off x="6469333" y="407391"/>
            <a:ext cx="5426075" cy="6199996"/>
          </a:xfrm>
          <a:prstGeom prst="rect">
            <a:avLst/>
          </a:prstGeom>
        </p:spPr>
        <p:txBody>
          <a:bodyPr vert="horz" lIns="91440" tIns="45720" rIns="91440" bIns="45720" rtlCol="0">
            <a:normAutofit/>
          </a:bodyPr>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Rectangle 10">
            <a:extLst>
              <a:ext uri="{FF2B5EF4-FFF2-40B4-BE49-F238E27FC236}">
                <a16:creationId xmlns:a16="http://schemas.microsoft.com/office/drawing/2014/main" id="{07854AC0-158E-A444-9A21-5C0C2618DBBF}"/>
              </a:ext>
            </a:extLst>
          </p:cNvPr>
          <p:cNvSpPr/>
          <p:nvPr userDrawn="1"/>
        </p:nvSpPr>
        <p:spPr>
          <a:xfrm>
            <a:off x="343149" y="1524000"/>
            <a:ext cx="1237175" cy="249238"/>
          </a:xfrm>
          <a:prstGeom prst="rect">
            <a:avLst/>
          </a:prstGeom>
          <a:solidFill>
            <a:srgbClr val="8D8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1350" dirty="0">
              <a:solidFill>
                <a:srgbClr val="8D8D15"/>
              </a:solidFill>
            </a:endParaRPr>
          </a:p>
        </p:txBody>
      </p:sp>
      <p:sp>
        <p:nvSpPr>
          <p:cNvPr id="8" name="Text Placeholder 5">
            <a:extLst>
              <a:ext uri="{FF2B5EF4-FFF2-40B4-BE49-F238E27FC236}">
                <a16:creationId xmlns:a16="http://schemas.microsoft.com/office/drawing/2014/main" id="{D9D00F96-958D-4D48-8437-2CA04F6CDFAA}"/>
              </a:ext>
            </a:extLst>
          </p:cNvPr>
          <p:cNvSpPr>
            <a:spLocks noGrp="1"/>
          </p:cNvSpPr>
          <p:nvPr>
            <p:ph type="body" sz="quarter" idx="10" hasCustomPrompt="1"/>
          </p:nvPr>
        </p:nvSpPr>
        <p:spPr>
          <a:xfrm>
            <a:off x="340177" y="5954487"/>
            <a:ext cx="5415664" cy="652901"/>
          </a:xfrm>
        </p:spPr>
        <p:txBody>
          <a:bodyPr anchor="b">
            <a:noAutofit/>
          </a:bodyPr>
          <a:lstStyle>
            <a:lvl1pPr marL="0" indent="0">
              <a:buNone/>
              <a:defRPr sz="900">
                <a:solidFill>
                  <a:srgbClr val="583C0A"/>
                </a:solidFill>
                <a:latin typeface="Roboto Mono" pitchFamily="49" charset="0"/>
                <a:ea typeface="Roboto Mono" pitchFamily="49" charset="0"/>
              </a:defRPr>
            </a:lvl1pPr>
            <a:lvl2pPr marL="342900" indent="0">
              <a:buNone/>
              <a:defRPr sz="900">
                <a:solidFill>
                  <a:schemeClr val="bg1"/>
                </a:solidFill>
                <a:latin typeface="Roboto Mono" pitchFamily="49" charset="0"/>
                <a:ea typeface="Roboto Mono" pitchFamily="49" charset="0"/>
              </a:defRPr>
            </a:lvl2pPr>
            <a:lvl3pPr marL="685800" indent="0">
              <a:buNone/>
              <a:defRPr sz="900">
                <a:solidFill>
                  <a:schemeClr val="bg1"/>
                </a:solidFill>
                <a:latin typeface="Roboto Mono" pitchFamily="49" charset="0"/>
                <a:ea typeface="Roboto Mono" pitchFamily="49" charset="0"/>
              </a:defRPr>
            </a:lvl3pPr>
            <a:lvl4pPr marL="1028700" indent="0">
              <a:buNone/>
              <a:defRPr sz="900">
                <a:solidFill>
                  <a:schemeClr val="bg1"/>
                </a:solidFill>
                <a:latin typeface="Roboto Mono" pitchFamily="49" charset="0"/>
                <a:ea typeface="Roboto Mono" pitchFamily="49" charset="0"/>
              </a:defRPr>
            </a:lvl4pPr>
            <a:lvl5pPr marL="1371600" indent="0">
              <a:buNone/>
              <a:defRPr sz="900">
                <a:solidFill>
                  <a:schemeClr val="bg1"/>
                </a:solidFill>
                <a:latin typeface="Roboto Mono" pitchFamily="49" charset="0"/>
                <a:ea typeface="Roboto Mono" pitchFamily="49" charset="0"/>
              </a:defRPr>
            </a:lvl5pPr>
          </a:lstStyle>
          <a:p>
            <a:pPr lvl="0"/>
            <a:r>
              <a:rPr lang="en-GB" dirty="0" err="1"/>
              <a:t>Resurss</a:t>
            </a:r>
            <a:r>
              <a:rPr lang="en-GB" dirty="0"/>
              <a:t>:</a:t>
            </a:r>
            <a:endParaRPr lang="en-LV" dirty="0"/>
          </a:p>
        </p:txBody>
      </p:sp>
      <p:sp>
        <p:nvSpPr>
          <p:cNvPr id="13" name="Text Placeholder 2">
            <a:extLst>
              <a:ext uri="{FF2B5EF4-FFF2-40B4-BE49-F238E27FC236}">
                <a16:creationId xmlns:a16="http://schemas.microsoft.com/office/drawing/2014/main" id="{9C193373-E3EE-5147-A544-4DC6D9CFC1C4}"/>
              </a:ext>
            </a:extLst>
          </p:cNvPr>
          <p:cNvSpPr>
            <a:spLocks noGrp="1"/>
          </p:cNvSpPr>
          <p:nvPr>
            <p:ph type="body" sz="quarter" idx="15" hasCustomPrompt="1"/>
          </p:nvPr>
        </p:nvSpPr>
        <p:spPr>
          <a:xfrm>
            <a:off x="340177" y="2000933"/>
            <a:ext cx="5390696" cy="2384425"/>
          </a:xfrm>
        </p:spPr>
        <p:txBody>
          <a:bodyPr anchor="t">
            <a:noAutofit/>
          </a:bodyPr>
          <a:lstStyle>
            <a:lvl1pPr marL="0" indent="0">
              <a:buNone/>
              <a:defRPr sz="4050" b="1">
                <a:latin typeface="Roboto Slab" pitchFamily="2" charset="0"/>
                <a:ea typeface="Roboto Slab" pitchFamily="2" charset="0"/>
              </a:defRPr>
            </a:lvl1pPr>
            <a:lvl2pPr marL="342900" indent="0">
              <a:buNone/>
              <a:defRPr sz="4050">
                <a:latin typeface="Roboto Slab" pitchFamily="2" charset="0"/>
                <a:ea typeface="Roboto Slab" pitchFamily="2" charset="0"/>
              </a:defRPr>
            </a:lvl2pPr>
            <a:lvl3pPr marL="685800" indent="0">
              <a:buNone/>
              <a:defRPr sz="4050">
                <a:latin typeface="Roboto Slab" pitchFamily="2" charset="0"/>
                <a:ea typeface="Roboto Slab" pitchFamily="2" charset="0"/>
              </a:defRPr>
            </a:lvl3pPr>
            <a:lvl4pPr marL="1028700" indent="0">
              <a:buNone/>
              <a:defRPr sz="4050">
                <a:latin typeface="Roboto Slab" pitchFamily="2" charset="0"/>
                <a:ea typeface="Roboto Slab" pitchFamily="2" charset="0"/>
              </a:defRPr>
            </a:lvl4pPr>
            <a:lvl5pPr marL="1371600" indent="0">
              <a:buNone/>
              <a:defRPr sz="4050">
                <a:latin typeface="Roboto Slab" pitchFamily="2" charset="0"/>
                <a:ea typeface="Roboto Slab" pitchFamily="2" charset="0"/>
              </a:defRPr>
            </a:lvl5pPr>
          </a:lstStyle>
          <a:p>
            <a:pPr lvl="0"/>
            <a:r>
              <a:rPr lang="en-GB" dirty="0"/>
              <a:t>Click to edit Master title style</a:t>
            </a:r>
            <a:endParaRPr lang="en-LV" dirty="0"/>
          </a:p>
        </p:txBody>
      </p:sp>
    </p:spTree>
    <p:extLst>
      <p:ext uri="{BB962C8B-B14F-4D97-AF65-F5344CB8AC3E}">
        <p14:creationId xmlns:p14="http://schemas.microsoft.com/office/powerpoint/2010/main" val="1570690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CF0E7C-2E27-D647-AF07-61F73640552F}"/>
              </a:ext>
            </a:extLst>
          </p:cNvPr>
          <p:cNvSpPr/>
          <p:nvPr userDrawn="1"/>
        </p:nvSpPr>
        <p:spPr>
          <a:xfrm>
            <a:off x="6108699" y="0"/>
            <a:ext cx="6096001" cy="6858000"/>
          </a:xfrm>
          <a:prstGeom prst="rect">
            <a:avLst/>
          </a:prstGeom>
          <a:solidFill>
            <a:srgbClr val="8D8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9" name="Text Placeholder 2">
            <a:extLst>
              <a:ext uri="{FF2B5EF4-FFF2-40B4-BE49-F238E27FC236}">
                <a16:creationId xmlns:a16="http://schemas.microsoft.com/office/drawing/2014/main" id="{810EF33D-8A2D-4745-9CC4-18D8A8499992}"/>
              </a:ext>
            </a:extLst>
          </p:cNvPr>
          <p:cNvSpPr>
            <a:spLocks noGrp="1"/>
          </p:cNvSpPr>
          <p:nvPr>
            <p:ph idx="1"/>
          </p:nvPr>
        </p:nvSpPr>
        <p:spPr>
          <a:xfrm>
            <a:off x="6469333" y="407391"/>
            <a:ext cx="5426074" cy="6199996"/>
          </a:xfrm>
          <a:prstGeom prst="rect">
            <a:avLst/>
          </a:prstGeom>
        </p:spPr>
        <p:txBody>
          <a:bodyPr vert="horz" lIns="91440" tIns="45720" rIns="91440" bIns="45720" rtlCol="0">
            <a:normAutofit/>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Rectangle 10">
            <a:extLst>
              <a:ext uri="{FF2B5EF4-FFF2-40B4-BE49-F238E27FC236}">
                <a16:creationId xmlns:a16="http://schemas.microsoft.com/office/drawing/2014/main" id="{07854AC0-158E-A444-9A21-5C0C2618DBBF}"/>
              </a:ext>
            </a:extLst>
          </p:cNvPr>
          <p:cNvSpPr/>
          <p:nvPr userDrawn="1"/>
        </p:nvSpPr>
        <p:spPr>
          <a:xfrm>
            <a:off x="343147" y="1524000"/>
            <a:ext cx="1237175" cy="249238"/>
          </a:xfrm>
          <a:prstGeom prst="rect">
            <a:avLst/>
          </a:prstGeom>
          <a:solidFill>
            <a:srgbClr val="8D8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solidFill>
                <a:srgbClr val="8D8D15"/>
              </a:solidFill>
            </a:endParaRPr>
          </a:p>
        </p:txBody>
      </p:sp>
      <p:sp>
        <p:nvSpPr>
          <p:cNvPr id="8" name="Text Placeholder 5">
            <a:extLst>
              <a:ext uri="{FF2B5EF4-FFF2-40B4-BE49-F238E27FC236}">
                <a16:creationId xmlns:a16="http://schemas.microsoft.com/office/drawing/2014/main" id="{D9D00F96-958D-4D48-8437-2CA04F6CDFAA}"/>
              </a:ext>
            </a:extLst>
          </p:cNvPr>
          <p:cNvSpPr>
            <a:spLocks noGrp="1"/>
          </p:cNvSpPr>
          <p:nvPr>
            <p:ph type="body" sz="quarter" idx="10" hasCustomPrompt="1"/>
          </p:nvPr>
        </p:nvSpPr>
        <p:spPr>
          <a:xfrm>
            <a:off x="340177" y="5954485"/>
            <a:ext cx="5415664" cy="652901"/>
          </a:xfrm>
        </p:spPr>
        <p:txBody>
          <a:bodyPr anchor="b">
            <a:noAutofit/>
          </a:bodyPr>
          <a:lstStyle>
            <a:lvl1pPr marL="0" indent="0">
              <a:buNone/>
              <a:defRPr sz="1200">
                <a:solidFill>
                  <a:srgbClr val="583C0A"/>
                </a:solidFill>
                <a:latin typeface="Roboto Mono" pitchFamily="49" charset="0"/>
                <a:ea typeface="Roboto Mono" pitchFamily="49" charset="0"/>
              </a:defRPr>
            </a:lvl1pPr>
            <a:lvl2pPr marL="457200" indent="0">
              <a:buNone/>
              <a:defRPr sz="1200">
                <a:solidFill>
                  <a:schemeClr val="bg1"/>
                </a:solidFill>
                <a:latin typeface="Roboto Mono" pitchFamily="49" charset="0"/>
                <a:ea typeface="Roboto Mono" pitchFamily="49" charset="0"/>
              </a:defRPr>
            </a:lvl2pPr>
            <a:lvl3pPr marL="914400" indent="0">
              <a:buNone/>
              <a:defRPr sz="1200">
                <a:solidFill>
                  <a:schemeClr val="bg1"/>
                </a:solidFill>
                <a:latin typeface="Roboto Mono" pitchFamily="49" charset="0"/>
                <a:ea typeface="Roboto Mono" pitchFamily="49" charset="0"/>
              </a:defRPr>
            </a:lvl3pPr>
            <a:lvl4pPr marL="1371600" indent="0">
              <a:buNone/>
              <a:defRPr sz="1200">
                <a:solidFill>
                  <a:schemeClr val="bg1"/>
                </a:solidFill>
                <a:latin typeface="Roboto Mono" pitchFamily="49" charset="0"/>
                <a:ea typeface="Roboto Mono" pitchFamily="49" charset="0"/>
              </a:defRPr>
            </a:lvl4pPr>
            <a:lvl5pPr marL="1828800" indent="0">
              <a:buNone/>
              <a:defRPr sz="1200">
                <a:solidFill>
                  <a:schemeClr val="bg1"/>
                </a:solidFill>
                <a:latin typeface="Roboto Mono" pitchFamily="49" charset="0"/>
                <a:ea typeface="Roboto Mono" pitchFamily="49" charset="0"/>
              </a:defRPr>
            </a:lvl5pPr>
          </a:lstStyle>
          <a:p>
            <a:pPr lvl="0"/>
            <a:r>
              <a:rPr lang="en-GB" dirty="0" err="1"/>
              <a:t>Resurss</a:t>
            </a:r>
            <a:r>
              <a:rPr lang="en-GB" dirty="0"/>
              <a:t>:</a:t>
            </a:r>
            <a:endParaRPr lang="en-LV" dirty="0"/>
          </a:p>
        </p:txBody>
      </p:sp>
      <p:sp>
        <p:nvSpPr>
          <p:cNvPr id="13" name="Text Placeholder 2">
            <a:extLst>
              <a:ext uri="{FF2B5EF4-FFF2-40B4-BE49-F238E27FC236}">
                <a16:creationId xmlns:a16="http://schemas.microsoft.com/office/drawing/2014/main" id="{9C193373-E3EE-5147-A544-4DC6D9CFC1C4}"/>
              </a:ext>
            </a:extLst>
          </p:cNvPr>
          <p:cNvSpPr>
            <a:spLocks noGrp="1"/>
          </p:cNvSpPr>
          <p:nvPr>
            <p:ph type="body" sz="quarter" idx="15" hasCustomPrompt="1"/>
          </p:nvPr>
        </p:nvSpPr>
        <p:spPr>
          <a:xfrm>
            <a:off x="340177" y="2000931"/>
            <a:ext cx="5390696" cy="2384425"/>
          </a:xfrm>
        </p:spPr>
        <p:txBody>
          <a:bodyPr anchor="t">
            <a:noAutofit/>
          </a:bodyPr>
          <a:lstStyle>
            <a:lvl1pPr marL="0" indent="0">
              <a:buNone/>
              <a:defRPr sz="5400" b="1">
                <a:latin typeface="Roboto Slab" pitchFamily="2" charset="0"/>
                <a:ea typeface="Roboto Slab" pitchFamily="2" charset="0"/>
              </a:defRPr>
            </a:lvl1pPr>
            <a:lvl2pPr marL="457200" indent="0">
              <a:buNone/>
              <a:defRPr sz="5400">
                <a:latin typeface="Roboto Slab" pitchFamily="2" charset="0"/>
                <a:ea typeface="Roboto Slab" pitchFamily="2" charset="0"/>
              </a:defRPr>
            </a:lvl2pPr>
            <a:lvl3pPr marL="914400" indent="0">
              <a:buNone/>
              <a:defRPr sz="5400">
                <a:latin typeface="Roboto Slab" pitchFamily="2" charset="0"/>
                <a:ea typeface="Roboto Slab" pitchFamily="2" charset="0"/>
              </a:defRPr>
            </a:lvl3pPr>
            <a:lvl4pPr marL="1371600" indent="0">
              <a:buNone/>
              <a:defRPr sz="5400">
                <a:latin typeface="Roboto Slab" pitchFamily="2" charset="0"/>
                <a:ea typeface="Roboto Slab" pitchFamily="2" charset="0"/>
              </a:defRPr>
            </a:lvl4pPr>
            <a:lvl5pPr marL="1828800" indent="0">
              <a:buNone/>
              <a:defRPr sz="5400">
                <a:latin typeface="Roboto Slab" pitchFamily="2" charset="0"/>
                <a:ea typeface="Roboto Slab" pitchFamily="2" charset="0"/>
              </a:defRPr>
            </a:lvl5pPr>
          </a:lstStyle>
          <a:p>
            <a:pPr lvl="0"/>
            <a:r>
              <a:rPr lang="en-GB" dirty="0"/>
              <a:t>Click to edit Master title style</a:t>
            </a:r>
            <a:endParaRPr lang="en-LV" dirty="0"/>
          </a:p>
        </p:txBody>
      </p:sp>
    </p:spTree>
    <p:extLst>
      <p:ext uri="{BB962C8B-B14F-4D97-AF65-F5344CB8AC3E}">
        <p14:creationId xmlns:p14="http://schemas.microsoft.com/office/powerpoint/2010/main" val="27647013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6_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CF0E7C-2E27-D647-AF07-61F73640552F}"/>
              </a:ext>
            </a:extLst>
          </p:cNvPr>
          <p:cNvSpPr/>
          <p:nvPr userDrawn="1"/>
        </p:nvSpPr>
        <p:spPr>
          <a:xfrm>
            <a:off x="6108701" y="0"/>
            <a:ext cx="6096001" cy="6858000"/>
          </a:xfrm>
          <a:prstGeom prst="rect">
            <a:avLst/>
          </a:prstGeom>
          <a:solidFill>
            <a:srgbClr val="FF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1350" dirty="0"/>
          </a:p>
        </p:txBody>
      </p:sp>
      <p:sp>
        <p:nvSpPr>
          <p:cNvPr id="3" name="Picture Placeholder 2">
            <a:extLst>
              <a:ext uri="{FF2B5EF4-FFF2-40B4-BE49-F238E27FC236}">
                <a16:creationId xmlns:a16="http://schemas.microsoft.com/office/drawing/2014/main" id="{ADF4E556-FD0F-F445-A25E-3C58174CED2F}"/>
              </a:ext>
            </a:extLst>
          </p:cNvPr>
          <p:cNvSpPr>
            <a:spLocks noGrp="1"/>
          </p:cNvSpPr>
          <p:nvPr>
            <p:ph type="pic" sz="quarter" idx="14"/>
          </p:nvPr>
        </p:nvSpPr>
        <p:spPr>
          <a:xfrm>
            <a:off x="6469065" y="520702"/>
            <a:ext cx="5387975" cy="5629275"/>
          </a:xfrm>
        </p:spPr>
        <p:txBody>
          <a:bodyPr/>
          <a:lstStyle/>
          <a:p>
            <a:endParaRPr lang="en-LV" dirty="0"/>
          </a:p>
        </p:txBody>
      </p:sp>
      <p:sp>
        <p:nvSpPr>
          <p:cNvPr id="7" name="Text Placeholder 5">
            <a:extLst>
              <a:ext uri="{FF2B5EF4-FFF2-40B4-BE49-F238E27FC236}">
                <a16:creationId xmlns:a16="http://schemas.microsoft.com/office/drawing/2014/main" id="{8689472E-AEE3-AB4E-9884-643298AEE30F}"/>
              </a:ext>
            </a:extLst>
          </p:cNvPr>
          <p:cNvSpPr>
            <a:spLocks noGrp="1"/>
          </p:cNvSpPr>
          <p:nvPr>
            <p:ph type="body" sz="quarter" idx="10" hasCustomPrompt="1"/>
          </p:nvPr>
        </p:nvSpPr>
        <p:spPr>
          <a:xfrm>
            <a:off x="359071" y="6220733"/>
            <a:ext cx="5414936" cy="386655"/>
          </a:xfrm>
        </p:spPr>
        <p:txBody>
          <a:bodyPr anchor="b">
            <a:noAutofit/>
          </a:bodyPr>
          <a:lstStyle>
            <a:lvl1pPr marL="0" indent="0">
              <a:buNone/>
              <a:defRPr sz="900">
                <a:solidFill>
                  <a:srgbClr val="583C0A"/>
                </a:solidFill>
                <a:latin typeface="Roboto Mono" pitchFamily="49" charset="0"/>
                <a:ea typeface="Roboto Mono" pitchFamily="49" charset="0"/>
              </a:defRPr>
            </a:lvl1pPr>
            <a:lvl2pPr marL="342900" indent="0">
              <a:buNone/>
              <a:defRPr sz="900">
                <a:solidFill>
                  <a:schemeClr val="bg1"/>
                </a:solidFill>
                <a:latin typeface="Roboto Mono" pitchFamily="49" charset="0"/>
                <a:ea typeface="Roboto Mono" pitchFamily="49" charset="0"/>
              </a:defRPr>
            </a:lvl2pPr>
            <a:lvl3pPr marL="685800" indent="0">
              <a:buNone/>
              <a:defRPr sz="900">
                <a:solidFill>
                  <a:schemeClr val="bg1"/>
                </a:solidFill>
                <a:latin typeface="Roboto Mono" pitchFamily="49" charset="0"/>
                <a:ea typeface="Roboto Mono" pitchFamily="49" charset="0"/>
              </a:defRPr>
            </a:lvl3pPr>
            <a:lvl4pPr marL="1028700" indent="0">
              <a:buNone/>
              <a:defRPr sz="900">
                <a:solidFill>
                  <a:schemeClr val="bg1"/>
                </a:solidFill>
                <a:latin typeface="Roboto Mono" pitchFamily="49" charset="0"/>
                <a:ea typeface="Roboto Mono" pitchFamily="49" charset="0"/>
              </a:defRPr>
            </a:lvl4pPr>
            <a:lvl5pPr marL="1371600" indent="0">
              <a:buNone/>
              <a:defRPr sz="900">
                <a:solidFill>
                  <a:schemeClr val="bg1"/>
                </a:solidFill>
                <a:latin typeface="Roboto Mono" pitchFamily="49" charset="0"/>
                <a:ea typeface="Roboto Mono" pitchFamily="49" charset="0"/>
              </a:defRPr>
            </a:lvl5pPr>
          </a:lstStyle>
          <a:p>
            <a:pPr lvl="0"/>
            <a:r>
              <a:rPr lang="en-GB" dirty="0" err="1"/>
              <a:t>Resurss</a:t>
            </a:r>
            <a:r>
              <a:rPr lang="en-GB" dirty="0"/>
              <a:t>:</a:t>
            </a:r>
            <a:endParaRPr lang="en-LV" dirty="0"/>
          </a:p>
        </p:txBody>
      </p:sp>
      <p:sp>
        <p:nvSpPr>
          <p:cNvPr id="9" name="Text Placeholder 2">
            <a:extLst>
              <a:ext uri="{FF2B5EF4-FFF2-40B4-BE49-F238E27FC236}">
                <a16:creationId xmlns:a16="http://schemas.microsoft.com/office/drawing/2014/main" id="{DCB12DCE-9894-AF4A-9385-1615C2DB3CF9}"/>
              </a:ext>
            </a:extLst>
          </p:cNvPr>
          <p:cNvSpPr>
            <a:spLocks noGrp="1"/>
          </p:cNvSpPr>
          <p:nvPr>
            <p:ph idx="13"/>
          </p:nvPr>
        </p:nvSpPr>
        <p:spPr>
          <a:xfrm>
            <a:off x="347933" y="1408680"/>
            <a:ext cx="5426075" cy="4812052"/>
          </a:xfrm>
          <a:prstGeom prst="rect">
            <a:avLst/>
          </a:prstGeom>
        </p:spPr>
        <p:txBody>
          <a:bodyPr vert="horz" lIns="91440" tIns="45720" rIns="91440" bIns="45720" rtlCol="0">
            <a:normAutofit/>
          </a:bodyPr>
          <a:lstStyle>
            <a:lvl1pPr marL="257175" indent="-257175">
              <a:buFont typeface="Arial" panose="020B0604020202020204" pitchFamily="34" charset="0"/>
              <a:buChar char="•"/>
              <a:defRPr sz="1800">
                <a:solidFill>
                  <a:srgbClr val="583C0A"/>
                </a:solidFill>
                <a:latin typeface="Roboto" panose="02000000000000000000" pitchFamily="2" charset="0"/>
                <a:ea typeface="Roboto" panose="02000000000000000000" pitchFamily="2" charset="0"/>
              </a:defRPr>
            </a:lvl1pPr>
            <a:lvl2pPr marL="557213" indent="-214313">
              <a:buFont typeface="Arial" panose="020B0604020202020204" pitchFamily="34" charset="0"/>
              <a:buChar char="•"/>
              <a:defRPr>
                <a:solidFill>
                  <a:srgbClr val="583C0A"/>
                </a:solidFill>
                <a:latin typeface="Roboto" panose="02000000000000000000" pitchFamily="2" charset="0"/>
                <a:ea typeface="Roboto" panose="02000000000000000000" pitchFamily="2" charset="0"/>
              </a:defRPr>
            </a:lvl2pPr>
            <a:lvl3pPr marL="900113" indent="-214313">
              <a:buFont typeface="Arial" panose="020B0604020202020204" pitchFamily="34" charset="0"/>
              <a:buChar char="•"/>
              <a:defRPr>
                <a:solidFill>
                  <a:srgbClr val="583C0A"/>
                </a:solidFill>
                <a:latin typeface="Roboto" panose="02000000000000000000" pitchFamily="2" charset="0"/>
                <a:ea typeface="Roboto" panose="02000000000000000000" pitchFamily="2" charset="0"/>
              </a:defRPr>
            </a:lvl3pPr>
            <a:lvl4pPr marL="1243013" indent="-214313">
              <a:buFont typeface="Arial" panose="020B0604020202020204" pitchFamily="34" charset="0"/>
              <a:buChar char="•"/>
              <a:defRPr>
                <a:solidFill>
                  <a:srgbClr val="583C0A"/>
                </a:solidFill>
                <a:latin typeface="Roboto" panose="02000000000000000000" pitchFamily="2" charset="0"/>
                <a:ea typeface="Roboto" panose="02000000000000000000" pitchFamily="2" charset="0"/>
              </a:defRPr>
            </a:lvl4pPr>
            <a:lvl5pPr marL="1585913" indent="-214313">
              <a:buFont typeface="Arial" panose="020B0604020202020204" pitchFamily="34" charset="0"/>
              <a:buChar char="•"/>
              <a:defRPr>
                <a:solidFill>
                  <a:srgbClr val="583C0A"/>
                </a:solidFill>
                <a:latin typeface="Roboto" panose="02000000000000000000" pitchFamily="2" charset="0"/>
                <a:ea typeface="Roboto" panose="02000000000000000000"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2">
            <a:extLst>
              <a:ext uri="{FF2B5EF4-FFF2-40B4-BE49-F238E27FC236}">
                <a16:creationId xmlns:a16="http://schemas.microsoft.com/office/drawing/2014/main" id="{27BA7581-F96E-4046-BEAD-11F24FF08336}"/>
              </a:ext>
            </a:extLst>
          </p:cNvPr>
          <p:cNvSpPr>
            <a:spLocks noGrp="1"/>
          </p:cNvSpPr>
          <p:nvPr>
            <p:ph type="body" sz="quarter" idx="15" hasCustomPrompt="1"/>
          </p:nvPr>
        </p:nvSpPr>
        <p:spPr>
          <a:xfrm>
            <a:off x="339953" y="282802"/>
            <a:ext cx="5448633" cy="1012598"/>
          </a:xfrm>
        </p:spPr>
        <p:txBody>
          <a:bodyPr anchor="t">
            <a:noAutofit/>
          </a:bodyPr>
          <a:lstStyle>
            <a:lvl1pPr marL="0" indent="0">
              <a:buNone/>
              <a:defRPr sz="2700" b="1">
                <a:latin typeface="Roboto Slab" pitchFamily="2" charset="0"/>
                <a:ea typeface="Roboto Slab" pitchFamily="2" charset="0"/>
              </a:defRPr>
            </a:lvl1pPr>
            <a:lvl2pPr marL="342900" indent="0">
              <a:buNone/>
              <a:defRPr sz="4050">
                <a:latin typeface="Roboto Slab" pitchFamily="2" charset="0"/>
                <a:ea typeface="Roboto Slab" pitchFamily="2" charset="0"/>
              </a:defRPr>
            </a:lvl2pPr>
            <a:lvl3pPr marL="685800" indent="0">
              <a:buNone/>
              <a:defRPr sz="4050">
                <a:latin typeface="Roboto Slab" pitchFamily="2" charset="0"/>
                <a:ea typeface="Roboto Slab" pitchFamily="2" charset="0"/>
              </a:defRPr>
            </a:lvl3pPr>
            <a:lvl4pPr marL="1028700" indent="0">
              <a:buNone/>
              <a:defRPr sz="4050">
                <a:latin typeface="Roboto Slab" pitchFamily="2" charset="0"/>
                <a:ea typeface="Roboto Slab" pitchFamily="2" charset="0"/>
              </a:defRPr>
            </a:lvl4pPr>
            <a:lvl5pPr marL="1371600" indent="0">
              <a:buNone/>
              <a:defRPr sz="4050">
                <a:latin typeface="Roboto Slab" pitchFamily="2" charset="0"/>
                <a:ea typeface="Roboto Slab" pitchFamily="2" charset="0"/>
              </a:defRPr>
            </a:lvl5pPr>
          </a:lstStyle>
          <a:p>
            <a:pPr lvl="0"/>
            <a:r>
              <a:rPr lang="en-GB" dirty="0"/>
              <a:t>Click to edit Master title style</a:t>
            </a:r>
            <a:endParaRPr lang="en-LV" dirty="0"/>
          </a:p>
        </p:txBody>
      </p:sp>
    </p:spTree>
    <p:extLst>
      <p:ext uri="{BB962C8B-B14F-4D97-AF65-F5344CB8AC3E}">
        <p14:creationId xmlns:p14="http://schemas.microsoft.com/office/powerpoint/2010/main" val="4275956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CF0E7C-2E27-D647-AF07-61F73640552F}"/>
              </a:ext>
            </a:extLst>
          </p:cNvPr>
          <p:cNvSpPr/>
          <p:nvPr userDrawn="1"/>
        </p:nvSpPr>
        <p:spPr>
          <a:xfrm>
            <a:off x="-12701" y="0"/>
            <a:ext cx="6096001" cy="6858000"/>
          </a:xfrm>
          <a:prstGeom prst="rect">
            <a:avLst/>
          </a:prstGeom>
          <a:solidFill>
            <a:srgbClr val="FF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1350" dirty="0"/>
          </a:p>
        </p:txBody>
      </p:sp>
      <p:sp>
        <p:nvSpPr>
          <p:cNvPr id="7" name="Rectangle 6">
            <a:extLst>
              <a:ext uri="{FF2B5EF4-FFF2-40B4-BE49-F238E27FC236}">
                <a16:creationId xmlns:a16="http://schemas.microsoft.com/office/drawing/2014/main" id="{E46A6351-048B-3A4D-9CCB-C8161E9FEFC4}"/>
              </a:ext>
            </a:extLst>
          </p:cNvPr>
          <p:cNvSpPr/>
          <p:nvPr userDrawn="1"/>
        </p:nvSpPr>
        <p:spPr>
          <a:xfrm>
            <a:off x="6431374" y="1524000"/>
            <a:ext cx="1237175" cy="249238"/>
          </a:xfrm>
          <a:prstGeom prst="rect">
            <a:avLst/>
          </a:prstGeom>
          <a:solidFill>
            <a:srgbClr val="FF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1350" dirty="0">
              <a:solidFill>
                <a:srgbClr val="E4C40A"/>
              </a:solidFill>
            </a:endParaRPr>
          </a:p>
        </p:txBody>
      </p:sp>
      <p:sp>
        <p:nvSpPr>
          <p:cNvPr id="9" name="Text Placeholder 2">
            <a:extLst>
              <a:ext uri="{FF2B5EF4-FFF2-40B4-BE49-F238E27FC236}">
                <a16:creationId xmlns:a16="http://schemas.microsoft.com/office/drawing/2014/main" id="{810EF33D-8A2D-4745-9CC4-18D8A8499992}"/>
              </a:ext>
            </a:extLst>
          </p:cNvPr>
          <p:cNvSpPr>
            <a:spLocks noGrp="1"/>
          </p:cNvSpPr>
          <p:nvPr>
            <p:ph idx="1"/>
          </p:nvPr>
        </p:nvSpPr>
        <p:spPr>
          <a:xfrm>
            <a:off x="347933" y="407393"/>
            <a:ext cx="5426075" cy="6199995"/>
          </a:xfrm>
          <a:prstGeom prst="rect">
            <a:avLst/>
          </a:prstGeom>
        </p:spPr>
        <p:txBody>
          <a:bodyPr vert="horz" lIns="91440" tIns="45720" rIns="91440" bIns="45720" rtlCol="0">
            <a:normAutofit/>
          </a:bodyPr>
          <a:lstStyle>
            <a:lvl1pPr>
              <a:defRPr sz="1800"/>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5">
            <a:extLst>
              <a:ext uri="{FF2B5EF4-FFF2-40B4-BE49-F238E27FC236}">
                <a16:creationId xmlns:a16="http://schemas.microsoft.com/office/drawing/2014/main" id="{11FAD004-1870-2140-806D-CCE34A170ACA}"/>
              </a:ext>
            </a:extLst>
          </p:cNvPr>
          <p:cNvSpPr>
            <a:spLocks noGrp="1"/>
          </p:cNvSpPr>
          <p:nvPr>
            <p:ph type="body" sz="quarter" idx="10" hasCustomPrompt="1"/>
          </p:nvPr>
        </p:nvSpPr>
        <p:spPr>
          <a:xfrm>
            <a:off x="6428403" y="5954487"/>
            <a:ext cx="5415664" cy="652901"/>
          </a:xfrm>
        </p:spPr>
        <p:txBody>
          <a:bodyPr anchor="b">
            <a:noAutofit/>
          </a:bodyPr>
          <a:lstStyle>
            <a:lvl1pPr marL="0" indent="0">
              <a:buNone/>
              <a:defRPr sz="900">
                <a:solidFill>
                  <a:srgbClr val="583C0A"/>
                </a:solidFill>
                <a:latin typeface="Roboto Mono" pitchFamily="49" charset="0"/>
                <a:ea typeface="Roboto Mono" pitchFamily="49" charset="0"/>
              </a:defRPr>
            </a:lvl1pPr>
            <a:lvl2pPr marL="342900" indent="0">
              <a:buNone/>
              <a:defRPr sz="900">
                <a:solidFill>
                  <a:schemeClr val="bg1"/>
                </a:solidFill>
                <a:latin typeface="Roboto Mono" pitchFamily="49" charset="0"/>
                <a:ea typeface="Roboto Mono" pitchFamily="49" charset="0"/>
              </a:defRPr>
            </a:lvl2pPr>
            <a:lvl3pPr marL="685800" indent="0">
              <a:buNone/>
              <a:defRPr sz="900">
                <a:solidFill>
                  <a:schemeClr val="bg1"/>
                </a:solidFill>
                <a:latin typeface="Roboto Mono" pitchFamily="49" charset="0"/>
                <a:ea typeface="Roboto Mono" pitchFamily="49" charset="0"/>
              </a:defRPr>
            </a:lvl3pPr>
            <a:lvl4pPr marL="1028700" indent="0">
              <a:buNone/>
              <a:defRPr sz="900">
                <a:solidFill>
                  <a:schemeClr val="bg1"/>
                </a:solidFill>
                <a:latin typeface="Roboto Mono" pitchFamily="49" charset="0"/>
                <a:ea typeface="Roboto Mono" pitchFamily="49" charset="0"/>
              </a:defRPr>
            </a:lvl4pPr>
            <a:lvl5pPr marL="1371600" indent="0">
              <a:buNone/>
              <a:defRPr sz="900">
                <a:solidFill>
                  <a:schemeClr val="bg1"/>
                </a:solidFill>
                <a:latin typeface="Roboto Mono" pitchFamily="49" charset="0"/>
                <a:ea typeface="Roboto Mono" pitchFamily="49" charset="0"/>
              </a:defRPr>
            </a:lvl5pPr>
          </a:lstStyle>
          <a:p>
            <a:pPr lvl="0"/>
            <a:r>
              <a:rPr lang="en-GB" dirty="0" err="1"/>
              <a:t>Resurss</a:t>
            </a:r>
            <a:r>
              <a:rPr lang="en-GB" dirty="0"/>
              <a:t>:</a:t>
            </a:r>
            <a:endParaRPr lang="en-LV" dirty="0"/>
          </a:p>
        </p:txBody>
      </p:sp>
      <p:sp>
        <p:nvSpPr>
          <p:cNvPr id="12" name="Text Placeholder 2">
            <a:extLst>
              <a:ext uri="{FF2B5EF4-FFF2-40B4-BE49-F238E27FC236}">
                <a16:creationId xmlns:a16="http://schemas.microsoft.com/office/drawing/2014/main" id="{0278192A-2152-1545-B38F-AFFA0A7D4CA4}"/>
              </a:ext>
            </a:extLst>
          </p:cNvPr>
          <p:cNvSpPr>
            <a:spLocks noGrp="1"/>
          </p:cNvSpPr>
          <p:nvPr>
            <p:ph type="body" sz="quarter" idx="15" hasCustomPrompt="1"/>
          </p:nvPr>
        </p:nvSpPr>
        <p:spPr>
          <a:xfrm>
            <a:off x="6428403" y="2000933"/>
            <a:ext cx="5390696" cy="2384425"/>
          </a:xfrm>
        </p:spPr>
        <p:txBody>
          <a:bodyPr anchor="t">
            <a:noAutofit/>
          </a:bodyPr>
          <a:lstStyle>
            <a:lvl1pPr marL="0" indent="0">
              <a:buNone/>
              <a:defRPr sz="4050" b="1">
                <a:latin typeface="Roboto Slab" pitchFamily="2" charset="0"/>
                <a:ea typeface="Roboto Slab" pitchFamily="2" charset="0"/>
              </a:defRPr>
            </a:lvl1pPr>
            <a:lvl2pPr marL="342900" indent="0">
              <a:buNone/>
              <a:defRPr sz="4050">
                <a:latin typeface="Roboto Slab" pitchFamily="2" charset="0"/>
                <a:ea typeface="Roboto Slab" pitchFamily="2" charset="0"/>
              </a:defRPr>
            </a:lvl2pPr>
            <a:lvl3pPr marL="685800" indent="0">
              <a:buNone/>
              <a:defRPr sz="4050">
                <a:latin typeface="Roboto Slab" pitchFamily="2" charset="0"/>
                <a:ea typeface="Roboto Slab" pitchFamily="2" charset="0"/>
              </a:defRPr>
            </a:lvl3pPr>
            <a:lvl4pPr marL="1028700" indent="0">
              <a:buNone/>
              <a:defRPr sz="4050">
                <a:latin typeface="Roboto Slab" pitchFamily="2" charset="0"/>
                <a:ea typeface="Roboto Slab" pitchFamily="2" charset="0"/>
              </a:defRPr>
            </a:lvl4pPr>
            <a:lvl5pPr marL="1371600" indent="0">
              <a:buNone/>
              <a:defRPr sz="4050">
                <a:latin typeface="Roboto Slab" pitchFamily="2" charset="0"/>
                <a:ea typeface="Roboto Slab" pitchFamily="2" charset="0"/>
              </a:defRPr>
            </a:lvl5pPr>
          </a:lstStyle>
          <a:p>
            <a:pPr lvl="0"/>
            <a:r>
              <a:rPr lang="en-GB" dirty="0"/>
              <a:t>Click to edit Master title style</a:t>
            </a:r>
            <a:endParaRPr lang="en-LV" dirty="0"/>
          </a:p>
        </p:txBody>
      </p:sp>
    </p:spTree>
    <p:extLst>
      <p:ext uri="{BB962C8B-B14F-4D97-AF65-F5344CB8AC3E}">
        <p14:creationId xmlns:p14="http://schemas.microsoft.com/office/powerpoint/2010/main" val="14947232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8" name="Content Placeholder 16">
            <a:extLst>
              <a:ext uri="{FF2B5EF4-FFF2-40B4-BE49-F238E27FC236}">
                <a16:creationId xmlns:a16="http://schemas.microsoft.com/office/drawing/2014/main" id="{B0280A50-4FBE-8A4D-B2B2-E95377218F2A}"/>
              </a:ext>
            </a:extLst>
          </p:cNvPr>
          <p:cNvSpPr>
            <a:spLocks noGrp="1"/>
          </p:cNvSpPr>
          <p:nvPr>
            <p:ph sz="quarter" idx="14"/>
          </p:nvPr>
        </p:nvSpPr>
        <p:spPr>
          <a:xfrm>
            <a:off x="334963" y="1773240"/>
            <a:ext cx="11522076" cy="4583111"/>
          </a:xfrm>
          <a:solidFill>
            <a:schemeClr val="bg1"/>
          </a:solidFill>
        </p:spPr>
        <p:txBody>
          <a:bodyPr/>
          <a:lstStyle>
            <a:lvl1pPr marL="0" indent="0">
              <a:buNone/>
              <a:defRPr/>
            </a:lvl1pPr>
          </a:lstStyle>
          <a:p>
            <a:pPr lvl="0"/>
            <a:endParaRPr lang="en-LV" dirty="0"/>
          </a:p>
        </p:txBody>
      </p:sp>
      <p:sp>
        <p:nvSpPr>
          <p:cNvPr id="10" name="Rectangle 9">
            <a:extLst>
              <a:ext uri="{FF2B5EF4-FFF2-40B4-BE49-F238E27FC236}">
                <a16:creationId xmlns:a16="http://schemas.microsoft.com/office/drawing/2014/main" id="{6BEC7CE1-671D-9544-AABF-4D3CDC5B6D5E}"/>
              </a:ext>
            </a:extLst>
          </p:cNvPr>
          <p:cNvSpPr/>
          <p:nvPr userDrawn="1"/>
        </p:nvSpPr>
        <p:spPr>
          <a:xfrm flipH="1">
            <a:off x="2" y="6608762"/>
            <a:ext cx="12191999" cy="249238"/>
          </a:xfrm>
          <a:prstGeom prst="rect">
            <a:avLst/>
          </a:prstGeom>
          <a:solidFill>
            <a:srgbClr val="FF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sz="1350" dirty="0">
              <a:solidFill>
                <a:srgbClr val="FF8700"/>
              </a:solidFill>
            </a:endParaRPr>
          </a:p>
        </p:txBody>
      </p:sp>
      <p:sp>
        <p:nvSpPr>
          <p:cNvPr id="12" name="Title 1">
            <a:extLst>
              <a:ext uri="{FF2B5EF4-FFF2-40B4-BE49-F238E27FC236}">
                <a16:creationId xmlns:a16="http://schemas.microsoft.com/office/drawing/2014/main" id="{6A480775-D50D-E64D-BAC4-BB8D48484882}"/>
              </a:ext>
            </a:extLst>
          </p:cNvPr>
          <p:cNvSpPr>
            <a:spLocks noGrp="1"/>
          </p:cNvSpPr>
          <p:nvPr>
            <p:ph type="title"/>
          </p:nvPr>
        </p:nvSpPr>
        <p:spPr>
          <a:xfrm>
            <a:off x="343148" y="282805"/>
            <a:ext cx="11513891" cy="642483"/>
          </a:xfrm>
        </p:spPr>
        <p:txBody>
          <a:bodyPr anchor="t">
            <a:normAutofit/>
          </a:bodyPr>
          <a:lstStyle>
            <a:lvl1pPr>
              <a:defRPr sz="2700"/>
            </a:lvl1pPr>
          </a:lstStyle>
          <a:p>
            <a:r>
              <a:rPr lang="en-GB" dirty="0"/>
              <a:t>Click to edit Master title style</a:t>
            </a:r>
            <a:endParaRPr lang="en-US" dirty="0"/>
          </a:p>
        </p:txBody>
      </p:sp>
      <p:sp>
        <p:nvSpPr>
          <p:cNvPr id="14" name="Text Placeholder 5">
            <a:extLst>
              <a:ext uri="{FF2B5EF4-FFF2-40B4-BE49-F238E27FC236}">
                <a16:creationId xmlns:a16="http://schemas.microsoft.com/office/drawing/2014/main" id="{C9707564-4FFE-504D-AC47-80E09E13444D}"/>
              </a:ext>
            </a:extLst>
          </p:cNvPr>
          <p:cNvSpPr>
            <a:spLocks noGrp="1"/>
          </p:cNvSpPr>
          <p:nvPr>
            <p:ph type="body" sz="quarter" idx="10" hasCustomPrompt="1"/>
          </p:nvPr>
        </p:nvSpPr>
        <p:spPr>
          <a:xfrm>
            <a:off x="359073" y="963276"/>
            <a:ext cx="5736929" cy="364559"/>
          </a:xfrm>
        </p:spPr>
        <p:txBody>
          <a:bodyPr anchor="t">
            <a:noAutofit/>
          </a:bodyPr>
          <a:lstStyle>
            <a:lvl1pPr marL="0" indent="0">
              <a:buNone/>
              <a:defRPr sz="900">
                <a:solidFill>
                  <a:srgbClr val="583C0A"/>
                </a:solidFill>
                <a:latin typeface="Roboto Mono" pitchFamily="49" charset="0"/>
                <a:ea typeface="Roboto Mono" pitchFamily="49" charset="0"/>
              </a:defRPr>
            </a:lvl1pPr>
            <a:lvl2pPr marL="342900" indent="0">
              <a:buNone/>
              <a:defRPr sz="900">
                <a:solidFill>
                  <a:schemeClr val="bg1"/>
                </a:solidFill>
                <a:latin typeface="Roboto Mono" pitchFamily="49" charset="0"/>
                <a:ea typeface="Roboto Mono" pitchFamily="49" charset="0"/>
              </a:defRPr>
            </a:lvl2pPr>
            <a:lvl3pPr marL="685800" indent="0">
              <a:buNone/>
              <a:defRPr sz="900">
                <a:solidFill>
                  <a:schemeClr val="bg1"/>
                </a:solidFill>
                <a:latin typeface="Roboto Mono" pitchFamily="49" charset="0"/>
                <a:ea typeface="Roboto Mono" pitchFamily="49" charset="0"/>
              </a:defRPr>
            </a:lvl3pPr>
            <a:lvl4pPr marL="1028700" indent="0">
              <a:buNone/>
              <a:defRPr sz="900">
                <a:solidFill>
                  <a:schemeClr val="bg1"/>
                </a:solidFill>
                <a:latin typeface="Roboto Mono" pitchFamily="49" charset="0"/>
                <a:ea typeface="Roboto Mono" pitchFamily="49" charset="0"/>
              </a:defRPr>
            </a:lvl4pPr>
            <a:lvl5pPr marL="1371600" indent="0">
              <a:buNone/>
              <a:defRPr sz="900">
                <a:solidFill>
                  <a:schemeClr val="bg1"/>
                </a:solidFill>
                <a:latin typeface="Roboto Mono" pitchFamily="49" charset="0"/>
                <a:ea typeface="Roboto Mono" pitchFamily="49" charset="0"/>
              </a:defRPr>
            </a:lvl5pPr>
          </a:lstStyle>
          <a:p>
            <a:pPr lvl="0"/>
            <a:r>
              <a:rPr lang="en-GB" dirty="0" err="1"/>
              <a:t>Resurss</a:t>
            </a:r>
            <a:r>
              <a:rPr lang="en-GB" dirty="0"/>
              <a:t>:</a:t>
            </a:r>
            <a:endParaRPr lang="en-LV" dirty="0"/>
          </a:p>
        </p:txBody>
      </p:sp>
    </p:spTree>
    <p:extLst>
      <p:ext uri="{BB962C8B-B14F-4D97-AF65-F5344CB8AC3E}">
        <p14:creationId xmlns:p14="http://schemas.microsoft.com/office/powerpoint/2010/main" val="4210110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854AC0-158E-A444-9A21-5C0C2618DBBF}"/>
              </a:ext>
            </a:extLst>
          </p:cNvPr>
          <p:cNvSpPr/>
          <p:nvPr userDrawn="1"/>
        </p:nvSpPr>
        <p:spPr>
          <a:xfrm>
            <a:off x="343147" y="1524000"/>
            <a:ext cx="1237175" cy="249238"/>
          </a:xfrm>
          <a:prstGeom prst="rect">
            <a:avLst/>
          </a:prstGeom>
          <a:solidFill>
            <a:srgbClr val="8D8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solidFill>
                <a:srgbClr val="8D8D15"/>
              </a:solidFill>
            </a:endParaRPr>
          </a:p>
        </p:txBody>
      </p:sp>
      <p:pic>
        <p:nvPicPr>
          <p:cNvPr id="7" name="Picture 6" descr="A pile of green beans&#10;&#10;Description automatically generated with low confidence">
            <a:extLst>
              <a:ext uri="{FF2B5EF4-FFF2-40B4-BE49-F238E27FC236}">
                <a16:creationId xmlns:a16="http://schemas.microsoft.com/office/drawing/2014/main" id="{386DADB0-0EC5-CA4B-9A20-E4CE39ED2896}"/>
              </a:ext>
            </a:extLst>
          </p:cNvPr>
          <p:cNvPicPr>
            <a:picLocks noChangeAspect="1"/>
          </p:cNvPicPr>
          <p:nvPr userDrawn="1"/>
        </p:nvPicPr>
        <p:blipFill rotWithShape="1">
          <a:blip r:embed="rId2"/>
          <a:srcRect r="8889"/>
          <a:stretch/>
        </p:blipFill>
        <p:spPr>
          <a:xfrm>
            <a:off x="6095997" y="0"/>
            <a:ext cx="6096001" cy="6858000"/>
          </a:xfrm>
          <a:prstGeom prst="rect">
            <a:avLst/>
          </a:prstGeom>
        </p:spPr>
      </p:pic>
      <p:sp>
        <p:nvSpPr>
          <p:cNvPr id="8" name="Rectangle 7">
            <a:extLst>
              <a:ext uri="{FF2B5EF4-FFF2-40B4-BE49-F238E27FC236}">
                <a16:creationId xmlns:a16="http://schemas.microsoft.com/office/drawing/2014/main" id="{7E4F9ECF-AB3F-5844-93D1-029F1D98C5BF}"/>
              </a:ext>
            </a:extLst>
          </p:cNvPr>
          <p:cNvSpPr/>
          <p:nvPr userDrawn="1"/>
        </p:nvSpPr>
        <p:spPr>
          <a:xfrm>
            <a:off x="6095996" y="0"/>
            <a:ext cx="6096001" cy="6858000"/>
          </a:xfrm>
          <a:prstGeom prst="rect">
            <a:avLst/>
          </a:prstGeom>
          <a:solidFill>
            <a:srgbClr val="8B8C16">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13" name="Oval 12">
            <a:extLst>
              <a:ext uri="{FF2B5EF4-FFF2-40B4-BE49-F238E27FC236}">
                <a16:creationId xmlns:a16="http://schemas.microsoft.com/office/drawing/2014/main" id="{A9179072-9C1A-BA48-BCF7-050ACE98AAD7}"/>
              </a:ext>
            </a:extLst>
          </p:cNvPr>
          <p:cNvSpPr/>
          <p:nvPr userDrawn="1"/>
        </p:nvSpPr>
        <p:spPr>
          <a:xfrm>
            <a:off x="7253205" y="1072292"/>
            <a:ext cx="3781587" cy="3781587"/>
          </a:xfrm>
          <a:prstGeom prst="ellipse">
            <a:avLst/>
          </a:prstGeom>
          <a:solidFill>
            <a:srgbClr val="FF8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16" name="Text Placeholder 2">
            <a:extLst>
              <a:ext uri="{FF2B5EF4-FFF2-40B4-BE49-F238E27FC236}">
                <a16:creationId xmlns:a16="http://schemas.microsoft.com/office/drawing/2014/main" id="{9ABE8070-530B-3148-938D-24B68A5AEE61}"/>
              </a:ext>
            </a:extLst>
          </p:cNvPr>
          <p:cNvSpPr>
            <a:spLocks noGrp="1"/>
          </p:cNvSpPr>
          <p:nvPr>
            <p:ph idx="1" hasCustomPrompt="1"/>
          </p:nvPr>
        </p:nvSpPr>
        <p:spPr>
          <a:xfrm>
            <a:off x="347933" y="4525558"/>
            <a:ext cx="5426074" cy="1616883"/>
          </a:xfrm>
          <a:prstGeom prst="rect">
            <a:avLst/>
          </a:prstGeom>
        </p:spPr>
        <p:txBody>
          <a:bodyPr vert="horz" lIns="91440" tIns="45720" rIns="91440" bIns="45720" rtlCol="0">
            <a:normAutofit/>
          </a:bodyPr>
          <a:lstStyle>
            <a:lvl1pPr>
              <a:defRPr sz="2400">
                <a:solidFill>
                  <a:srgbClr val="583C0A"/>
                </a:solidFill>
                <a:latin typeface="Roboto" panose="02000000000000000000" pitchFamily="2" charset="0"/>
                <a:ea typeface="Roboto" panose="02000000000000000000" pitchFamily="2" charset="0"/>
              </a:defRPr>
            </a:lvl1pPr>
            <a:lvl2pPr>
              <a:defRPr>
                <a:solidFill>
                  <a:srgbClr val="583C0A"/>
                </a:solidFill>
                <a:latin typeface="Roboto" panose="02000000000000000000" pitchFamily="2" charset="0"/>
                <a:ea typeface="Roboto" panose="02000000000000000000" pitchFamily="2" charset="0"/>
              </a:defRPr>
            </a:lvl2pPr>
            <a:lvl3pPr>
              <a:defRPr>
                <a:solidFill>
                  <a:srgbClr val="583C0A"/>
                </a:solidFill>
                <a:latin typeface="Roboto" panose="02000000000000000000" pitchFamily="2" charset="0"/>
                <a:ea typeface="Roboto" panose="02000000000000000000" pitchFamily="2" charset="0"/>
              </a:defRPr>
            </a:lvl3pPr>
            <a:lvl4pPr>
              <a:defRPr>
                <a:solidFill>
                  <a:srgbClr val="583C0A"/>
                </a:solidFill>
                <a:latin typeface="Roboto" panose="02000000000000000000" pitchFamily="2" charset="0"/>
                <a:ea typeface="Roboto" panose="02000000000000000000" pitchFamily="2" charset="0"/>
              </a:defRPr>
            </a:lvl4pPr>
            <a:lvl5pPr>
              <a:defRPr>
                <a:solidFill>
                  <a:srgbClr val="583C0A"/>
                </a:solidFill>
                <a:latin typeface="Roboto" panose="02000000000000000000" pitchFamily="2" charset="0"/>
                <a:ea typeface="Roboto" panose="02000000000000000000" pitchFamily="2" charset="0"/>
              </a:defRPr>
            </a:lvl5pPr>
          </a:lstStyle>
          <a:p>
            <a:pPr lvl="0"/>
            <a:r>
              <a:rPr lang="en-GB" dirty="0"/>
              <a:t>Click to edit Master text styles</a:t>
            </a:r>
          </a:p>
        </p:txBody>
      </p:sp>
      <p:sp>
        <p:nvSpPr>
          <p:cNvPr id="10" name="Text Placeholder 5">
            <a:extLst>
              <a:ext uri="{FF2B5EF4-FFF2-40B4-BE49-F238E27FC236}">
                <a16:creationId xmlns:a16="http://schemas.microsoft.com/office/drawing/2014/main" id="{B40FA8ED-6A52-BE4E-BF93-DCD958AAC88F}"/>
              </a:ext>
            </a:extLst>
          </p:cNvPr>
          <p:cNvSpPr>
            <a:spLocks noGrp="1"/>
          </p:cNvSpPr>
          <p:nvPr>
            <p:ph type="body" sz="quarter" idx="10" hasCustomPrompt="1"/>
          </p:nvPr>
        </p:nvSpPr>
        <p:spPr>
          <a:xfrm>
            <a:off x="359071" y="6282643"/>
            <a:ext cx="5414936" cy="324744"/>
          </a:xfrm>
        </p:spPr>
        <p:txBody>
          <a:bodyPr anchor="b">
            <a:noAutofit/>
          </a:bodyPr>
          <a:lstStyle>
            <a:lvl1pPr marL="0" indent="0">
              <a:buNone/>
              <a:defRPr sz="1200">
                <a:solidFill>
                  <a:srgbClr val="583C0A"/>
                </a:solidFill>
                <a:latin typeface="Roboto Mono" pitchFamily="49" charset="0"/>
                <a:ea typeface="Roboto Mono" pitchFamily="49" charset="0"/>
              </a:defRPr>
            </a:lvl1pPr>
            <a:lvl2pPr marL="457200" indent="0">
              <a:buNone/>
              <a:defRPr sz="1200">
                <a:solidFill>
                  <a:schemeClr val="bg1"/>
                </a:solidFill>
                <a:latin typeface="Roboto Mono" pitchFamily="49" charset="0"/>
                <a:ea typeface="Roboto Mono" pitchFamily="49" charset="0"/>
              </a:defRPr>
            </a:lvl2pPr>
            <a:lvl3pPr marL="914400" indent="0">
              <a:buNone/>
              <a:defRPr sz="1200">
                <a:solidFill>
                  <a:schemeClr val="bg1"/>
                </a:solidFill>
                <a:latin typeface="Roboto Mono" pitchFamily="49" charset="0"/>
                <a:ea typeface="Roboto Mono" pitchFamily="49" charset="0"/>
              </a:defRPr>
            </a:lvl3pPr>
            <a:lvl4pPr marL="1371600" indent="0">
              <a:buNone/>
              <a:defRPr sz="1200">
                <a:solidFill>
                  <a:schemeClr val="bg1"/>
                </a:solidFill>
                <a:latin typeface="Roboto Mono" pitchFamily="49" charset="0"/>
                <a:ea typeface="Roboto Mono" pitchFamily="49" charset="0"/>
              </a:defRPr>
            </a:lvl4pPr>
            <a:lvl5pPr marL="1828800" indent="0">
              <a:buNone/>
              <a:defRPr sz="1200">
                <a:solidFill>
                  <a:schemeClr val="bg1"/>
                </a:solidFill>
                <a:latin typeface="Roboto Mono" pitchFamily="49" charset="0"/>
                <a:ea typeface="Roboto Mono" pitchFamily="49" charset="0"/>
              </a:defRPr>
            </a:lvl5pPr>
          </a:lstStyle>
          <a:p>
            <a:pPr lvl="0"/>
            <a:r>
              <a:rPr lang="en-GB" dirty="0" err="1"/>
              <a:t>Resurss</a:t>
            </a:r>
            <a:r>
              <a:rPr lang="en-GB" dirty="0"/>
              <a:t>:</a:t>
            </a:r>
            <a:endParaRPr lang="en-LV" dirty="0"/>
          </a:p>
        </p:txBody>
      </p:sp>
      <p:sp>
        <p:nvSpPr>
          <p:cNvPr id="15" name="Text Placeholder 2">
            <a:extLst>
              <a:ext uri="{FF2B5EF4-FFF2-40B4-BE49-F238E27FC236}">
                <a16:creationId xmlns:a16="http://schemas.microsoft.com/office/drawing/2014/main" id="{DE1E18B0-7CA9-EF4A-A476-93EC0B3F028E}"/>
              </a:ext>
            </a:extLst>
          </p:cNvPr>
          <p:cNvSpPr>
            <a:spLocks noGrp="1"/>
          </p:cNvSpPr>
          <p:nvPr>
            <p:ph type="body" sz="quarter" idx="15" hasCustomPrompt="1"/>
          </p:nvPr>
        </p:nvSpPr>
        <p:spPr>
          <a:xfrm>
            <a:off x="340177" y="2000931"/>
            <a:ext cx="5390696" cy="2384425"/>
          </a:xfrm>
        </p:spPr>
        <p:txBody>
          <a:bodyPr anchor="t">
            <a:noAutofit/>
          </a:bodyPr>
          <a:lstStyle>
            <a:lvl1pPr marL="0" indent="0">
              <a:buNone/>
              <a:defRPr sz="5400" b="1">
                <a:latin typeface="Roboto Slab" pitchFamily="2" charset="0"/>
                <a:ea typeface="Roboto Slab" pitchFamily="2" charset="0"/>
              </a:defRPr>
            </a:lvl1pPr>
            <a:lvl2pPr marL="457200" indent="0">
              <a:buNone/>
              <a:defRPr sz="5400">
                <a:latin typeface="Roboto Slab" pitchFamily="2" charset="0"/>
                <a:ea typeface="Roboto Slab" pitchFamily="2" charset="0"/>
              </a:defRPr>
            </a:lvl2pPr>
            <a:lvl3pPr marL="914400" indent="0">
              <a:buNone/>
              <a:defRPr sz="5400">
                <a:latin typeface="Roboto Slab" pitchFamily="2" charset="0"/>
                <a:ea typeface="Roboto Slab" pitchFamily="2" charset="0"/>
              </a:defRPr>
            </a:lvl3pPr>
            <a:lvl4pPr marL="1371600" indent="0">
              <a:buNone/>
              <a:defRPr sz="5400">
                <a:latin typeface="Roboto Slab" pitchFamily="2" charset="0"/>
                <a:ea typeface="Roboto Slab" pitchFamily="2" charset="0"/>
              </a:defRPr>
            </a:lvl4pPr>
            <a:lvl5pPr marL="1828800" indent="0">
              <a:buNone/>
              <a:defRPr sz="5400">
                <a:latin typeface="Roboto Slab" pitchFamily="2" charset="0"/>
                <a:ea typeface="Roboto Slab" pitchFamily="2" charset="0"/>
              </a:defRPr>
            </a:lvl5pPr>
          </a:lstStyle>
          <a:p>
            <a:pPr lvl="0"/>
            <a:r>
              <a:rPr lang="en-GB" dirty="0"/>
              <a:t>Click to edit Master title style</a:t>
            </a:r>
            <a:endParaRPr lang="en-LV" dirty="0"/>
          </a:p>
        </p:txBody>
      </p:sp>
      <p:sp>
        <p:nvSpPr>
          <p:cNvPr id="17" name="Text Placeholder 2">
            <a:extLst>
              <a:ext uri="{FF2B5EF4-FFF2-40B4-BE49-F238E27FC236}">
                <a16:creationId xmlns:a16="http://schemas.microsoft.com/office/drawing/2014/main" id="{4FC34E5E-204C-AB45-8349-E8C76BD6CE8C}"/>
              </a:ext>
            </a:extLst>
          </p:cNvPr>
          <p:cNvSpPr>
            <a:spLocks noGrp="1"/>
          </p:cNvSpPr>
          <p:nvPr>
            <p:ph type="body" sz="quarter" idx="16"/>
          </p:nvPr>
        </p:nvSpPr>
        <p:spPr>
          <a:xfrm>
            <a:off x="7417776" y="1773238"/>
            <a:ext cx="3452440" cy="2384425"/>
          </a:xfrm>
        </p:spPr>
        <p:txBody>
          <a:bodyPr anchor="ctr">
            <a:noAutofit/>
          </a:bodyPr>
          <a:lstStyle>
            <a:lvl1pPr marL="0" indent="0" algn="ctr">
              <a:buNone/>
              <a:defRPr sz="10000" b="1">
                <a:latin typeface="Roboto" panose="02000000000000000000" pitchFamily="2" charset="0"/>
                <a:ea typeface="Roboto" panose="02000000000000000000" pitchFamily="2" charset="0"/>
              </a:defRPr>
            </a:lvl1pPr>
            <a:lvl2pPr marL="457200" indent="0">
              <a:buNone/>
              <a:defRPr sz="5400">
                <a:latin typeface="Roboto Slab" pitchFamily="2" charset="0"/>
                <a:ea typeface="Roboto Slab" pitchFamily="2" charset="0"/>
              </a:defRPr>
            </a:lvl2pPr>
            <a:lvl3pPr marL="914400" indent="0">
              <a:buNone/>
              <a:defRPr sz="5400">
                <a:latin typeface="Roboto Slab" pitchFamily="2" charset="0"/>
                <a:ea typeface="Roboto Slab" pitchFamily="2" charset="0"/>
              </a:defRPr>
            </a:lvl3pPr>
            <a:lvl4pPr marL="1371600" indent="0">
              <a:buNone/>
              <a:defRPr sz="5400">
                <a:latin typeface="Roboto Slab" pitchFamily="2" charset="0"/>
                <a:ea typeface="Roboto Slab" pitchFamily="2" charset="0"/>
              </a:defRPr>
            </a:lvl4pPr>
            <a:lvl5pPr marL="1828800" indent="0">
              <a:buNone/>
              <a:defRPr sz="5400">
                <a:latin typeface="Roboto Slab" pitchFamily="2" charset="0"/>
                <a:ea typeface="Roboto Slab" pitchFamily="2" charset="0"/>
              </a:defRPr>
            </a:lvl5pPr>
          </a:lstStyle>
          <a:p>
            <a:pPr lvl="0"/>
            <a:r>
              <a:rPr lang="en-GB" dirty="0"/>
              <a:t>Click</a:t>
            </a:r>
            <a:endParaRPr lang="en-LV" dirty="0"/>
          </a:p>
        </p:txBody>
      </p:sp>
    </p:spTree>
    <p:extLst>
      <p:ext uri="{BB962C8B-B14F-4D97-AF65-F5344CB8AC3E}">
        <p14:creationId xmlns:p14="http://schemas.microsoft.com/office/powerpoint/2010/main" val="1072490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10" name="Picture 9" descr="A picture containing tree, outdoor, plant, forest&#10;&#10;Description automatically generated">
            <a:extLst>
              <a:ext uri="{FF2B5EF4-FFF2-40B4-BE49-F238E27FC236}">
                <a16:creationId xmlns:a16="http://schemas.microsoft.com/office/drawing/2014/main" id="{3A0B4BA5-7C96-6B4E-9E39-C81B6C9CB65F}"/>
              </a:ext>
            </a:extLst>
          </p:cNvPr>
          <p:cNvPicPr>
            <a:picLocks noChangeAspect="1"/>
          </p:cNvPicPr>
          <p:nvPr userDrawn="1"/>
        </p:nvPicPr>
        <p:blipFill rotWithShape="1">
          <a:blip r:embed="rId2"/>
          <a:srcRect t="21392" b="4073"/>
          <a:stretch/>
        </p:blipFill>
        <p:spPr>
          <a:xfrm>
            <a:off x="6096000" y="0"/>
            <a:ext cx="6132512" cy="6858000"/>
          </a:xfrm>
          <a:prstGeom prst="rect">
            <a:avLst/>
          </a:prstGeom>
        </p:spPr>
      </p:pic>
      <p:sp>
        <p:nvSpPr>
          <p:cNvPr id="15" name="Rectangle 14">
            <a:extLst>
              <a:ext uri="{FF2B5EF4-FFF2-40B4-BE49-F238E27FC236}">
                <a16:creationId xmlns:a16="http://schemas.microsoft.com/office/drawing/2014/main" id="{5A0C1655-9CDA-5F4C-ABFA-9C6DA433DFBB}"/>
              </a:ext>
            </a:extLst>
          </p:cNvPr>
          <p:cNvSpPr/>
          <p:nvPr userDrawn="1"/>
        </p:nvSpPr>
        <p:spPr>
          <a:xfrm>
            <a:off x="6096000" y="0"/>
            <a:ext cx="6073238" cy="6858000"/>
          </a:xfrm>
          <a:prstGeom prst="rect">
            <a:avLst/>
          </a:prstGeom>
          <a:solidFill>
            <a:srgbClr val="8B8C16">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16" name="Oval 15">
            <a:extLst>
              <a:ext uri="{FF2B5EF4-FFF2-40B4-BE49-F238E27FC236}">
                <a16:creationId xmlns:a16="http://schemas.microsoft.com/office/drawing/2014/main" id="{F844F945-7F6D-0A4D-A1DD-7F788798564B}"/>
              </a:ext>
            </a:extLst>
          </p:cNvPr>
          <p:cNvSpPr/>
          <p:nvPr userDrawn="1"/>
        </p:nvSpPr>
        <p:spPr>
          <a:xfrm>
            <a:off x="7253205" y="1072292"/>
            <a:ext cx="3781587" cy="3781587"/>
          </a:xfrm>
          <a:prstGeom prst="ellipse">
            <a:avLst/>
          </a:prstGeom>
          <a:solidFill>
            <a:srgbClr val="E4C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solidFill>
                <a:srgbClr val="8B8C16"/>
              </a:solidFill>
            </a:endParaRPr>
          </a:p>
        </p:txBody>
      </p:sp>
      <p:sp>
        <p:nvSpPr>
          <p:cNvPr id="11" name="Rectangle 10">
            <a:extLst>
              <a:ext uri="{FF2B5EF4-FFF2-40B4-BE49-F238E27FC236}">
                <a16:creationId xmlns:a16="http://schemas.microsoft.com/office/drawing/2014/main" id="{07854AC0-158E-A444-9A21-5C0C2618DBBF}"/>
              </a:ext>
            </a:extLst>
          </p:cNvPr>
          <p:cNvSpPr/>
          <p:nvPr userDrawn="1"/>
        </p:nvSpPr>
        <p:spPr>
          <a:xfrm>
            <a:off x="343147" y="1524000"/>
            <a:ext cx="1237175" cy="249238"/>
          </a:xfrm>
          <a:prstGeom prst="rect">
            <a:avLst/>
          </a:prstGeom>
          <a:solidFill>
            <a:srgbClr val="8D8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solidFill>
                <a:srgbClr val="8D8D15"/>
              </a:solidFill>
            </a:endParaRPr>
          </a:p>
        </p:txBody>
      </p:sp>
      <p:sp>
        <p:nvSpPr>
          <p:cNvPr id="9" name="Text Placeholder 2">
            <a:extLst>
              <a:ext uri="{FF2B5EF4-FFF2-40B4-BE49-F238E27FC236}">
                <a16:creationId xmlns:a16="http://schemas.microsoft.com/office/drawing/2014/main" id="{F884D2A0-95D5-2743-AA82-A0732BD5ADA8}"/>
              </a:ext>
            </a:extLst>
          </p:cNvPr>
          <p:cNvSpPr>
            <a:spLocks noGrp="1"/>
          </p:cNvSpPr>
          <p:nvPr>
            <p:ph idx="1" hasCustomPrompt="1"/>
          </p:nvPr>
        </p:nvSpPr>
        <p:spPr>
          <a:xfrm>
            <a:off x="347933" y="4525558"/>
            <a:ext cx="5426074" cy="1616883"/>
          </a:xfrm>
          <a:prstGeom prst="rect">
            <a:avLst/>
          </a:prstGeom>
        </p:spPr>
        <p:txBody>
          <a:bodyPr vert="horz" lIns="91440" tIns="45720" rIns="91440" bIns="45720" rtlCol="0">
            <a:normAutofit/>
          </a:bodyPr>
          <a:lstStyle>
            <a:lvl1pPr>
              <a:defRPr sz="2400">
                <a:solidFill>
                  <a:srgbClr val="583C0A"/>
                </a:solidFill>
                <a:latin typeface="Roboto" panose="02000000000000000000" pitchFamily="2" charset="0"/>
                <a:ea typeface="Roboto" panose="02000000000000000000" pitchFamily="2" charset="0"/>
              </a:defRPr>
            </a:lvl1pPr>
            <a:lvl2pPr>
              <a:defRPr>
                <a:solidFill>
                  <a:srgbClr val="583C0A"/>
                </a:solidFill>
                <a:latin typeface="Roboto" panose="02000000000000000000" pitchFamily="2" charset="0"/>
                <a:ea typeface="Roboto" panose="02000000000000000000" pitchFamily="2" charset="0"/>
              </a:defRPr>
            </a:lvl2pPr>
            <a:lvl3pPr>
              <a:defRPr>
                <a:solidFill>
                  <a:srgbClr val="583C0A"/>
                </a:solidFill>
                <a:latin typeface="Roboto" panose="02000000000000000000" pitchFamily="2" charset="0"/>
                <a:ea typeface="Roboto" panose="02000000000000000000" pitchFamily="2" charset="0"/>
              </a:defRPr>
            </a:lvl3pPr>
            <a:lvl4pPr>
              <a:defRPr>
                <a:solidFill>
                  <a:srgbClr val="583C0A"/>
                </a:solidFill>
                <a:latin typeface="Roboto" panose="02000000000000000000" pitchFamily="2" charset="0"/>
                <a:ea typeface="Roboto" panose="02000000000000000000" pitchFamily="2" charset="0"/>
              </a:defRPr>
            </a:lvl4pPr>
            <a:lvl5pPr>
              <a:defRPr>
                <a:solidFill>
                  <a:srgbClr val="583C0A"/>
                </a:solidFill>
                <a:latin typeface="Roboto" panose="02000000000000000000" pitchFamily="2" charset="0"/>
                <a:ea typeface="Roboto" panose="02000000000000000000" pitchFamily="2" charset="0"/>
              </a:defRPr>
            </a:lvl5pPr>
          </a:lstStyle>
          <a:p>
            <a:pPr lvl="0"/>
            <a:r>
              <a:rPr lang="en-GB" dirty="0"/>
              <a:t>Click to edit Master text styles</a:t>
            </a:r>
          </a:p>
        </p:txBody>
      </p:sp>
      <p:sp>
        <p:nvSpPr>
          <p:cNvPr id="13" name="Text Placeholder 5">
            <a:extLst>
              <a:ext uri="{FF2B5EF4-FFF2-40B4-BE49-F238E27FC236}">
                <a16:creationId xmlns:a16="http://schemas.microsoft.com/office/drawing/2014/main" id="{7BAF1996-8DF8-214A-B86F-8D95FC1744BE}"/>
              </a:ext>
            </a:extLst>
          </p:cNvPr>
          <p:cNvSpPr>
            <a:spLocks noGrp="1"/>
          </p:cNvSpPr>
          <p:nvPr>
            <p:ph type="body" sz="quarter" idx="10" hasCustomPrompt="1"/>
          </p:nvPr>
        </p:nvSpPr>
        <p:spPr>
          <a:xfrm>
            <a:off x="359071" y="6282643"/>
            <a:ext cx="5414936" cy="324744"/>
          </a:xfrm>
        </p:spPr>
        <p:txBody>
          <a:bodyPr anchor="b">
            <a:noAutofit/>
          </a:bodyPr>
          <a:lstStyle>
            <a:lvl1pPr marL="0" indent="0">
              <a:buNone/>
              <a:defRPr sz="1200">
                <a:solidFill>
                  <a:srgbClr val="583C0A"/>
                </a:solidFill>
                <a:latin typeface="Roboto Mono" pitchFamily="49" charset="0"/>
                <a:ea typeface="Roboto Mono" pitchFamily="49" charset="0"/>
              </a:defRPr>
            </a:lvl1pPr>
            <a:lvl2pPr marL="457200" indent="0">
              <a:buNone/>
              <a:defRPr sz="1200">
                <a:solidFill>
                  <a:schemeClr val="bg1"/>
                </a:solidFill>
                <a:latin typeface="Roboto Mono" pitchFamily="49" charset="0"/>
                <a:ea typeface="Roboto Mono" pitchFamily="49" charset="0"/>
              </a:defRPr>
            </a:lvl2pPr>
            <a:lvl3pPr marL="914400" indent="0">
              <a:buNone/>
              <a:defRPr sz="1200">
                <a:solidFill>
                  <a:schemeClr val="bg1"/>
                </a:solidFill>
                <a:latin typeface="Roboto Mono" pitchFamily="49" charset="0"/>
                <a:ea typeface="Roboto Mono" pitchFamily="49" charset="0"/>
              </a:defRPr>
            </a:lvl3pPr>
            <a:lvl4pPr marL="1371600" indent="0">
              <a:buNone/>
              <a:defRPr sz="1200">
                <a:solidFill>
                  <a:schemeClr val="bg1"/>
                </a:solidFill>
                <a:latin typeface="Roboto Mono" pitchFamily="49" charset="0"/>
                <a:ea typeface="Roboto Mono" pitchFamily="49" charset="0"/>
              </a:defRPr>
            </a:lvl4pPr>
            <a:lvl5pPr marL="1828800" indent="0">
              <a:buNone/>
              <a:defRPr sz="1200">
                <a:solidFill>
                  <a:schemeClr val="bg1"/>
                </a:solidFill>
                <a:latin typeface="Roboto Mono" pitchFamily="49" charset="0"/>
                <a:ea typeface="Roboto Mono" pitchFamily="49" charset="0"/>
              </a:defRPr>
            </a:lvl5pPr>
          </a:lstStyle>
          <a:p>
            <a:pPr lvl="0"/>
            <a:r>
              <a:rPr lang="en-GB" dirty="0" err="1"/>
              <a:t>Resurss</a:t>
            </a:r>
            <a:r>
              <a:rPr lang="en-GB" dirty="0"/>
              <a:t>:</a:t>
            </a:r>
            <a:endParaRPr lang="en-LV" dirty="0"/>
          </a:p>
        </p:txBody>
      </p:sp>
      <p:sp>
        <p:nvSpPr>
          <p:cNvPr id="17" name="Text Placeholder 2">
            <a:extLst>
              <a:ext uri="{FF2B5EF4-FFF2-40B4-BE49-F238E27FC236}">
                <a16:creationId xmlns:a16="http://schemas.microsoft.com/office/drawing/2014/main" id="{228B5E1A-EA9B-9249-88EB-E70DFCBEB2BB}"/>
              </a:ext>
            </a:extLst>
          </p:cNvPr>
          <p:cNvSpPr>
            <a:spLocks noGrp="1"/>
          </p:cNvSpPr>
          <p:nvPr>
            <p:ph type="body" sz="quarter" idx="15" hasCustomPrompt="1"/>
          </p:nvPr>
        </p:nvSpPr>
        <p:spPr>
          <a:xfrm>
            <a:off x="340177" y="2000931"/>
            <a:ext cx="5390696" cy="2384425"/>
          </a:xfrm>
        </p:spPr>
        <p:txBody>
          <a:bodyPr anchor="t">
            <a:noAutofit/>
          </a:bodyPr>
          <a:lstStyle>
            <a:lvl1pPr marL="0" indent="0">
              <a:buNone/>
              <a:defRPr sz="5400" b="1">
                <a:latin typeface="Roboto Slab" pitchFamily="2" charset="0"/>
                <a:ea typeface="Roboto Slab" pitchFamily="2" charset="0"/>
              </a:defRPr>
            </a:lvl1pPr>
            <a:lvl2pPr marL="457200" indent="0">
              <a:buNone/>
              <a:defRPr sz="5400">
                <a:latin typeface="Roboto Slab" pitchFamily="2" charset="0"/>
                <a:ea typeface="Roboto Slab" pitchFamily="2" charset="0"/>
              </a:defRPr>
            </a:lvl2pPr>
            <a:lvl3pPr marL="914400" indent="0">
              <a:buNone/>
              <a:defRPr sz="5400">
                <a:latin typeface="Roboto Slab" pitchFamily="2" charset="0"/>
                <a:ea typeface="Roboto Slab" pitchFamily="2" charset="0"/>
              </a:defRPr>
            </a:lvl3pPr>
            <a:lvl4pPr marL="1371600" indent="0">
              <a:buNone/>
              <a:defRPr sz="5400">
                <a:latin typeface="Roboto Slab" pitchFamily="2" charset="0"/>
                <a:ea typeface="Roboto Slab" pitchFamily="2" charset="0"/>
              </a:defRPr>
            </a:lvl4pPr>
            <a:lvl5pPr marL="1828800" indent="0">
              <a:buNone/>
              <a:defRPr sz="5400">
                <a:latin typeface="Roboto Slab" pitchFamily="2" charset="0"/>
                <a:ea typeface="Roboto Slab" pitchFamily="2" charset="0"/>
              </a:defRPr>
            </a:lvl5pPr>
          </a:lstStyle>
          <a:p>
            <a:pPr lvl="0"/>
            <a:r>
              <a:rPr lang="en-GB" dirty="0"/>
              <a:t>Click to edit Master title style</a:t>
            </a:r>
            <a:endParaRPr lang="en-LV" dirty="0"/>
          </a:p>
        </p:txBody>
      </p:sp>
      <p:sp>
        <p:nvSpPr>
          <p:cNvPr id="18" name="Text Placeholder 2">
            <a:extLst>
              <a:ext uri="{FF2B5EF4-FFF2-40B4-BE49-F238E27FC236}">
                <a16:creationId xmlns:a16="http://schemas.microsoft.com/office/drawing/2014/main" id="{F35F84EF-A299-964F-A013-27F7CD32A43A}"/>
              </a:ext>
            </a:extLst>
          </p:cNvPr>
          <p:cNvSpPr>
            <a:spLocks noGrp="1"/>
          </p:cNvSpPr>
          <p:nvPr>
            <p:ph type="body" sz="quarter" idx="16"/>
          </p:nvPr>
        </p:nvSpPr>
        <p:spPr>
          <a:xfrm>
            <a:off x="7417776" y="1773238"/>
            <a:ext cx="3452440" cy="2384425"/>
          </a:xfrm>
        </p:spPr>
        <p:txBody>
          <a:bodyPr anchor="ctr">
            <a:noAutofit/>
          </a:bodyPr>
          <a:lstStyle>
            <a:lvl1pPr marL="0" indent="0" algn="ctr">
              <a:buNone/>
              <a:defRPr sz="10000" b="1">
                <a:latin typeface="Roboto" panose="02000000000000000000" pitchFamily="2" charset="0"/>
                <a:ea typeface="Roboto" panose="02000000000000000000" pitchFamily="2" charset="0"/>
              </a:defRPr>
            </a:lvl1pPr>
            <a:lvl2pPr marL="457200" indent="0">
              <a:buNone/>
              <a:defRPr sz="5400">
                <a:latin typeface="Roboto Slab" pitchFamily="2" charset="0"/>
                <a:ea typeface="Roboto Slab" pitchFamily="2" charset="0"/>
              </a:defRPr>
            </a:lvl2pPr>
            <a:lvl3pPr marL="914400" indent="0">
              <a:buNone/>
              <a:defRPr sz="5400">
                <a:latin typeface="Roboto Slab" pitchFamily="2" charset="0"/>
                <a:ea typeface="Roboto Slab" pitchFamily="2" charset="0"/>
              </a:defRPr>
            </a:lvl3pPr>
            <a:lvl4pPr marL="1371600" indent="0">
              <a:buNone/>
              <a:defRPr sz="5400">
                <a:latin typeface="Roboto Slab" pitchFamily="2" charset="0"/>
                <a:ea typeface="Roboto Slab" pitchFamily="2" charset="0"/>
              </a:defRPr>
            </a:lvl4pPr>
            <a:lvl5pPr marL="1828800" indent="0">
              <a:buNone/>
              <a:defRPr sz="5400">
                <a:latin typeface="Roboto Slab" pitchFamily="2" charset="0"/>
                <a:ea typeface="Roboto Slab" pitchFamily="2" charset="0"/>
              </a:defRPr>
            </a:lvl5pPr>
          </a:lstStyle>
          <a:p>
            <a:pPr lvl="0"/>
            <a:r>
              <a:rPr lang="en-GB" dirty="0"/>
              <a:t>Click</a:t>
            </a:r>
            <a:endParaRPr lang="en-LV" dirty="0"/>
          </a:p>
        </p:txBody>
      </p:sp>
    </p:spTree>
    <p:extLst>
      <p:ext uri="{BB962C8B-B14F-4D97-AF65-F5344CB8AC3E}">
        <p14:creationId xmlns:p14="http://schemas.microsoft.com/office/powerpoint/2010/main" val="701970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CF0E7C-2E27-D647-AF07-61F73640552F}"/>
              </a:ext>
            </a:extLst>
          </p:cNvPr>
          <p:cNvSpPr/>
          <p:nvPr userDrawn="1"/>
        </p:nvSpPr>
        <p:spPr>
          <a:xfrm>
            <a:off x="6096000" y="0"/>
            <a:ext cx="6096001" cy="6858000"/>
          </a:xfrm>
          <a:prstGeom prst="rect">
            <a:avLst/>
          </a:prstGeom>
          <a:solidFill>
            <a:srgbClr val="E4C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9" name="Text Placeholder 2">
            <a:extLst>
              <a:ext uri="{FF2B5EF4-FFF2-40B4-BE49-F238E27FC236}">
                <a16:creationId xmlns:a16="http://schemas.microsoft.com/office/drawing/2014/main" id="{810EF33D-8A2D-4745-9CC4-18D8A8499992}"/>
              </a:ext>
            </a:extLst>
          </p:cNvPr>
          <p:cNvSpPr>
            <a:spLocks noGrp="1"/>
          </p:cNvSpPr>
          <p:nvPr>
            <p:ph idx="1"/>
          </p:nvPr>
        </p:nvSpPr>
        <p:spPr>
          <a:xfrm>
            <a:off x="6469333" y="521479"/>
            <a:ext cx="5426074" cy="6199995"/>
          </a:xfrm>
          <a:prstGeom prst="rect">
            <a:avLst/>
          </a:prstGeom>
        </p:spPr>
        <p:txBody>
          <a:bodyPr vert="horz" lIns="91440" tIns="45720" rIns="91440" bIns="45720" rtlCol="0">
            <a:normAutofit/>
          </a:bodyPr>
          <a:lstStyle>
            <a:lvl1pPr marL="0" indent="0">
              <a:buNone/>
              <a:defRPr sz="2400">
                <a:solidFill>
                  <a:srgbClr val="583C0A"/>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13" name="Text Placeholder 2">
            <a:extLst>
              <a:ext uri="{FF2B5EF4-FFF2-40B4-BE49-F238E27FC236}">
                <a16:creationId xmlns:a16="http://schemas.microsoft.com/office/drawing/2014/main" id="{C0A394AD-5E9A-B94F-B550-AA53AA5F5C1D}"/>
              </a:ext>
            </a:extLst>
          </p:cNvPr>
          <p:cNvSpPr>
            <a:spLocks noGrp="1"/>
          </p:cNvSpPr>
          <p:nvPr>
            <p:ph type="body" idx="12"/>
          </p:nvPr>
        </p:nvSpPr>
        <p:spPr>
          <a:xfrm>
            <a:off x="334963" y="4843916"/>
            <a:ext cx="5453622" cy="1376816"/>
          </a:xfrm>
        </p:spPr>
        <p:txBody>
          <a:bodyPr anchor="b"/>
          <a:lstStyle>
            <a:lvl1pPr marL="342900" marR="0" indent="-342900" algn="l" defTabSz="914400" rtl="0" eaLnBrk="1" fontAlgn="auto" latinLnBrk="0" hangingPunct="1">
              <a:lnSpc>
                <a:spcPct val="90000"/>
              </a:lnSpc>
              <a:spcBef>
                <a:spcPts val="1000"/>
              </a:spcBef>
              <a:spcAft>
                <a:spcPts val="0"/>
              </a:spcAft>
              <a:buClr>
                <a:schemeClr val="accent2"/>
              </a:buClr>
              <a:buSzPct val="114000"/>
              <a:buFont typeface="Arial" panose="020B0604020202020204" pitchFamily="34" charset="0"/>
              <a:buChar char="•"/>
              <a:tabLst/>
              <a:defRPr sz="2400">
                <a:solidFill>
                  <a:srgbClr val="583C0A"/>
                </a:solidFill>
                <a:latin typeface="Roboto Mono" pitchFamily="49" charset="0"/>
                <a:ea typeface="Roboto Mono"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a:t>
            </a:r>
          </a:p>
          <a:p>
            <a:pPr marL="342900" marR="0" lvl="0" indent="-342900" algn="l" defTabSz="914400" rtl="0" eaLnBrk="1" fontAlgn="auto" latinLnBrk="0" hangingPunct="1">
              <a:lnSpc>
                <a:spcPct val="90000"/>
              </a:lnSpc>
              <a:spcBef>
                <a:spcPts val="1000"/>
              </a:spcBef>
              <a:spcAft>
                <a:spcPts val="0"/>
              </a:spcAft>
              <a:buClr>
                <a:schemeClr val="accent2"/>
              </a:buClr>
              <a:buSzPct val="114000"/>
              <a:tabLst/>
              <a:defRPr/>
            </a:pPr>
            <a:r>
              <a:rPr lang="en-GB" dirty="0"/>
              <a:t>Click to edit</a:t>
            </a:r>
          </a:p>
          <a:p>
            <a:pPr marL="342900" marR="0" lvl="0" indent="-342900" algn="l" defTabSz="914400" rtl="0" eaLnBrk="1" fontAlgn="auto" latinLnBrk="0" hangingPunct="1">
              <a:lnSpc>
                <a:spcPct val="90000"/>
              </a:lnSpc>
              <a:spcBef>
                <a:spcPts val="1000"/>
              </a:spcBef>
              <a:spcAft>
                <a:spcPts val="0"/>
              </a:spcAft>
              <a:buClr>
                <a:schemeClr val="accent2"/>
              </a:buClr>
              <a:buSzPct val="114000"/>
              <a:tabLst/>
              <a:defRPr/>
            </a:pPr>
            <a:r>
              <a:rPr lang="en-GB" dirty="0"/>
              <a:t>Click to edit</a:t>
            </a:r>
          </a:p>
        </p:txBody>
      </p:sp>
      <p:sp>
        <p:nvSpPr>
          <p:cNvPr id="7" name="Text Placeholder 5">
            <a:extLst>
              <a:ext uri="{FF2B5EF4-FFF2-40B4-BE49-F238E27FC236}">
                <a16:creationId xmlns:a16="http://schemas.microsoft.com/office/drawing/2014/main" id="{44A2081E-4073-A94F-BFF4-4915E2DFA3F2}"/>
              </a:ext>
            </a:extLst>
          </p:cNvPr>
          <p:cNvSpPr>
            <a:spLocks noGrp="1"/>
          </p:cNvSpPr>
          <p:nvPr>
            <p:ph type="body" sz="quarter" idx="10" hasCustomPrompt="1"/>
          </p:nvPr>
        </p:nvSpPr>
        <p:spPr>
          <a:xfrm>
            <a:off x="359071" y="6220731"/>
            <a:ext cx="5414936" cy="386655"/>
          </a:xfrm>
        </p:spPr>
        <p:txBody>
          <a:bodyPr anchor="b">
            <a:noAutofit/>
          </a:bodyPr>
          <a:lstStyle>
            <a:lvl1pPr marL="0" indent="0">
              <a:buNone/>
              <a:defRPr sz="1200">
                <a:solidFill>
                  <a:srgbClr val="583C0A"/>
                </a:solidFill>
                <a:latin typeface="Roboto Mono" pitchFamily="49" charset="0"/>
                <a:ea typeface="Roboto Mono" pitchFamily="49" charset="0"/>
              </a:defRPr>
            </a:lvl1pPr>
            <a:lvl2pPr marL="457200" indent="0">
              <a:buNone/>
              <a:defRPr sz="1200">
                <a:solidFill>
                  <a:schemeClr val="bg1"/>
                </a:solidFill>
                <a:latin typeface="Roboto Mono" pitchFamily="49" charset="0"/>
                <a:ea typeface="Roboto Mono" pitchFamily="49" charset="0"/>
              </a:defRPr>
            </a:lvl2pPr>
            <a:lvl3pPr marL="914400" indent="0">
              <a:buNone/>
              <a:defRPr sz="1200">
                <a:solidFill>
                  <a:schemeClr val="bg1"/>
                </a:solidFill>
                <a:latin typeface="Roboto Mono" pitchFamily="49" charset="0"/>
                <a:ea typeface="Roboto Mono" pitchFamily="49" charset="0"/>
              </a:defRPr>
            </a:lvl3pPr>
            <a:lvl4pPr marL="1371600" indent="0">
              <a:buNone/>
              <a:defRPr sz="1200">
                <a:solidFill>
                  <a:schemeClr val="bg1"/>
                </a:solidFill>
                <a:latin typeface="Roboto Mono" pitchFamily="49" charset="0"/>
                <a:ea typeface="Roboto Mono" pitchFamily="49" charset="0"/>
              </a:defRPr>
            </a:lvl4pPr>
            <a:lvl5pPr marL="1828800" indent="0">
              <a:buNone/>
              <a:defRPr sz="1200">
                <a:solidFill>
                  <a:schemeClr val="bg1"/>
                </a:solidFill>
                <a:latin typeface="Roboto Mono" pitchFamily="49" charset="0"/>
                <a:ea typeface="Roboto Mono" pitchFamily="49" charset="0"/>
              </a:defRPr>
            </a:lvl5pPr>
          </a:lstStyle>
          <a:p>
            <a:pPr lvl="0"/>
            <a:r>
              <a:rPr lang="en-GB" dirty="0" err="1"/>
              <a:t>Resurss</a:t>
            </a:r>
            <a:r>
              <a:rPr lang="en-GB" dirty="0"/>
              <a:t>:</a:t>
            </a:r>
            <a:endParaRPr lang="en-LV" dirty="0"/>
          </a:p>
        </p:txBody>
      </p:sp>
      <p:sp>
        <p:nvSpPr>
          <p:cNvPr id="12" name="Text Placeholder 2">
            <a:extLst>
              <a:ext uri="{FF2B5EF4-FFF2-40B4-BE49-F238E27FC236}">
                <a16:creationId xmlns:a16="http://schemas.microsoft.com/office/drawing/2014/main" id="{EA9DC016-90F3-DF46-A876-C36198E0CE5E}"/>
              </a:ext>
            </a:extLst>
          </p:cNvPr>
          <p:cNvSpPr>
            <a:spLocks noGrp="1"/>
          </p:cNvSpPr>
          <p:nvPr>
            <p:ph type="body" sz="quarter" idx="15" hasCustomPrompt="1"/>
          </p:nvPr>
        </p:nvSpPr>
        <p:spPr>
          <a:xfrm>
            <a:off x="339951" y="282802"/>
            <a:ext cx="5448633" cy="1490436"/>
          </a:xfrm>
        </p:spPr>
        <p:txBody>
          <a:bodyPr anchor="t">
            <a:noAutofit/>
          </a:bodyPr>
          <a:lstStyle>
            <a:lvl1pPr marL="0" indent="0">
              <a:buNone/>
              <a:defRPr sz="3600" b="1">
                <a:latin typeface="Roboto Slab" pitchFamily="2" charset="0"/>
                <a:ea typeface="Roboto Slab" pitchFamily="2" charset="0"/>
              </a:defRPr>
            </a:lvl1pPr>
            <a:lvl2pPr marL="457200" indent="0">
              <a:buNone/>
              <a:defRPr sz="5400">
                <a:latin typeface="Roboto Slab" pitchFamily="2" charset="0"/>
                <a:ea typeface="Roboto Slab" pitchFamily="2" charset="0"/>
              </a:defRPr>
            </a:lvl2pPr>
            <a:lvl3pPr marL="914400" indent="0">
              <a:buNone/>
              <a:defRPr sz="5400">
                <a:latin typeface="Roboto Slab" pitchFamily="2" charset="0"/>
                <a:ea typeface="Roboto Slab" pitchFamily="2" charset="0"/>
              </a:defRPr>
            </a:lvl3pPr>
            <a:lvl4pPr marL="1371600" indent="0">
              <a:buNone/>
              <a:defRPr sz="5400">
                <a:latin typeface="Roboto Slab" pitchFamily="2" charset="0"/>
                <a:ea typeface="Roboto Slab" pitchFamily="2" charset="0"/>
              </a:defRPr>
            </a:lvl4pPr>
            <a:lvl5pPr marL="1828800" indent="0">
              <a:buNone/>
              <a:defRPr sz="5400">
                <a:latin typeface="Roboto Slab" pitchFamily="2" charset="0"/>
                <a:ea typeface="Roboto Slab" pitchFamily="2" charset="0"/>
              </a:defRPr>
            </a:lvl5pPr>
          </a:lstStyle>
          <a:p>
            <a:pPr lvl="0"/>
            <a:r>
              <a:rPr lang="en-GB" dirty="0"/>
              <a:t>Click to edit Master title style</a:t>
            </a:r>
            <a:endParaRPr lang="en-LV" dirty="0"/>
          </a:p>
        </p:txBody>
      </p:sp>
    </p:spTree>
    <p:extLst>
      <p:ext uri="{BB962C8B-B14F-4D97-AF65-F5344CB8AC3E}">
        <p14:creationId xmlns:p14="http://schemas.microsoft.com/office/powerpoint/2010/main" val="3847257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6.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theme" Target="../theme/theme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4962" y="365125"/>
            <a:ext cx="11522075"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334962" y="1825625"/>
            <a:ext cx="11522075"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334963" y="6356350"/>
            <a:ext cx="2743200" cy="365125"/>
          </a:xfrm>
          <a:prstGeom prst="rect">
            <a:avLst/>
          </a:prstGeom>
        </p:spPr>
        <p:txBody>
          <a:bodyPr vert="horz" lIns="91440" tIns="45720" rIns="91440" bIns="45720" rtlCol="0" anchor="ctr"/>
          <a:lstStyle>
            <a:lvl1pPr algn="l">
              <a:defRPr sz="1200">
                <a:solidFill>
                  <a:srgbClr val="583C0A"/>
                </a:solidFill>
                <a:latin typeface="Roboto Mono" pitchFamily="49" charset="0"/>
                <a:ea typeface="Roboto Mono" pitchFamily="49" charset="0"/>
              </a:defRPr>
            </a:lvl1pPr>
          </a:lstStyle>
          <a:p>
            <a:fld id="{70A8542C-99B7-0B46-9F77-60F96547811E}" type="datetimeFigureOut">
              <a:rPr lang="en-LV" smtClean="0"/>
              <a:pPr/>
              <a:t>08/22/2023</a:t>
            </a:fld>
            <a:endParaRPr lang="en-LV"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583C0A"/>
                </a:solidFill>
                <a:latin typeface="Roboto Mono" pitchFamily="49" charset="0"/>
                <a:ea typeface="Roboto Mono" pitchFamily="49" charset="0"/>
              </a:defRPr>
            </a:lvl1pPr>
          </a:lstStyle>
          <a:p>
            <a:endParaRPr lang="en-LV" dirty="0"/>
          </a:p>
        </p:txBody>
      </p:sp>
      <p:sp>
        <p:nvSpPr>
          <p:cNvPr id="6" name="Slide Number Placeholder 5"/>
          <p:cNvSpPr>
            <a:spLocks noGrp="1"/>
          </p:cNvSpPr>
          <p:nvPr>
            <p:ph type="sldNum" sz="quarter" idx="4"/>
          </p:nvPr>
        </p:nvSpPr>
        <p:spPr>
          <a:xfrm>
            <a:off x="9113837" y="6356350"/>
            <a:ext cx="2743200" cy="365125"/>
          </a:xfrm>
          <a:prstGeom prst="rect">
            <a:avLst/>
          </a:prstGeom>
        </p:spPr>
        <p:txBody>
          <a:bodyPr vert="horz" lIns="91440" tIns="45720" rIns="91440" bIns="45720" rtlCol="0" anchor="ctr"/>
          <a:lstStyle>
            <a:lvl1pPr algn="r">
              <a:defRPr sz="1200">
                <a:solidFill>
                  <a:srgbClr val="583C0A"/>
                </a:solidFill>
                <a:latin typeface="Roboto Mono" pitchFamily="49" charset="0"/>
                <a:ea typeface="Roboto Mono" pitchFamily="49" charset="0"/>
              </a:defRPr>
            </a:lvl1pPr>
          </a:lstStyle>
          <a:p>
            <a:fld id="{66AB5151-5F68-354A-8297-84F8CCACC0D1}" type="slidenum">
              <a:rPr lang="en-LV" smtClean="0"/>
              <a:pPr/>
              <a:t>‹#›</a:t>
            </a:fld>
            <a:endParaRPr lang="en-LV" dirty="0"/>
          </a:p>
        </p:txBody>
      </p:sp>
    </p:spTree>
    <p:extLst>
      <p:ext uri="{BB962C8B-B14F-4D97-AF65-F5344CB8AC3E}">
        <p14:creationId xmlns:p14="http://schemas.microsoft.com/office/powerpoint/2010/main" val="257356646"/>
      </p:ext>
    </p:extLst>
  </p:cSld>
  <p:clrMap bg1="lt1" tx1="dk1" bg2="lt2" tx2="dk2" accent1="accent1" accent2="accent2" accent3="accent3" accent4="accent4" accent5="accent5" accent6="accent6" hlink="hlink" folHlink="folHlink"/>
  <p:sldLayoutIdLst>
    <p:sldLayoutId id="2147483722" r:id="rId1"/>
    <p:sldLayoutId id="2147483685" r:id="rId2"/>
    <p:sldLayoutId id="2147483686" r:id="rId3"/>
    <p:sldLayoutId id="2147483708" r:id="rId4"/>
    <p:sldLayoutId id="2147483709" r:id="rId5"/>
    <p:sldLayoutId id="2147483710" r:id="rId6"/>
    <p:sldLayoutId id="2147483715" r:id="rId7"/>
    <p:sldLayoutId id="2147483716" r:id="rId8"/>
    <p:sldLayoutId id="2147483711" r:id="rId9"/>
    <p:sldLayoutId id="2147483713" r:id="rId10"/>
    <p:sldLayoutId id="2147483720" r:id="rId11"/>
    <p:sldLayoutId id="2147483688" r:id="rId12"/>
    <p:sldLayoutId id="2147483717" r:id="rId13"/>
    <p:sldLayoutId id="2147483719" r:id="rId14"/>
    <p:sldLayoutId id="2147483718" r:id="rId15"/>
    <p:sldLayoutId id="2147483690" r:id="rId16"/>
    <p:sldLayoutId id="2147483721" r:id="rId17"/>
    <p:sldLayoutId id="2147483724" r:id="rId18"/>
    <p:sldLayoutId id="2147483723" r:id="rId19"/>
  </p:sldLayoutIdLst>
  <p:txStyles>
    <p:titleStyle>
      <a:lvl1pPr algn="l" defTabSz="914400" rtl="0" eaLnBrk="1" latinLnBrk="0" hangingPunct="1">
        <a:lnSpc>
          <a:spcPct val="90000"/>
        </a:lnSpc>
        <a:spcBef>
          <a:spcPct val="0"/>
        </a:spcBef>
        <a:buNone/>
        <a:defRPr sz="4400" b="1" kern="1200">
          <a:solidFill>
            <a:srgbClr val="583C0A"/>
          </a:solidFill>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83C0A"/>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83C0A"/>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83C0A"/>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83C0A"/>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83C0A"/>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F26B43"/>
          </p15:clr>
        </p15:guide>
        <p15:guide id="2" pos="7469" userDrawn="1">
          <p15:clr>
            <a:srgbClr val="F26B43"/>
          </p15:clr>
        </p15:guide>
        <p15:guide id="3" pos="3840" userDrawn="1">
          <p15:clr>
            <a:srgbClr val="F26B43"/>
          </p15:clr>
        </p15:guide>
        <p15:guide id="4" pos="1912" userDrawn="1">
          <p15:clr>
            <a:srgbClr val="F26B43"/>
          </p15:clr>
        </p15:guide>
        <p15:guide id="5" pos="5768" userDrawn="1">
          <p15:clr>
            <a:srgbClr val="F26B43"/>
          </p15:clr>
        </p15:guide>
        <p15:guide id="6" orient="horz" pos="111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FAD09B-0295-6A46-BF9B-52FDCE0A42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LV"/>
          </a:p>
        </p:txBody>
      </p:sp>
      <p:sp>
        <p:nvSpPr>
          <p:cNvPr id="3" name="Text Placeholder 2">
            <a:extLst>
              <a:ext uri="{FF2B5EF4-FFF2-40B4-BE49-F238E27FC236}">
                <a16:creationId xmlns:a16="http://schemas.microsoft.com/office/drawing/2014/main" id="{C3DA8AC1-AA8D-9B45-A958-01C33F286D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BA6E68D2-CA78-8B4C-B9ED-FF7CA63D19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A2934-B845-474F-9A09-72F770974B0C}" type="datetimeFigureOut">
              <a:rPr lang="en-LV" smtClean="0"/>
              <a:t>08/22/2023</a:t>
            </a:fld>
            <a:endParaRPr lang="en-LV"/>
          </a:p>
        </p:txBody>
      </p:sp>
      <p:sp>
        <p:nvSpPr>
          <p:cNvPr id="5" name="Footer Placeholder 4">
            <a:extLst>
              <a:ext uri="{FF2B5EF4-FFF2-40B4-BE49-F238E27FC236}">
                <a16:creationId xmlns:a16="http://schemas.microsoft.com/office/drawing/2014/main" id="{6A8C0290-DFF2-3E42-82E2-8474FBBF43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LV"/>
          </a:p>
        </p:txBody>
      </p:sp>
      <p:sp>
        <p:nvSpPr>
          <p:cNvPr id="6" name="Slide Number Placeholder 5">
            <a:extLst>
              <a:ext uri="{FF2B5EF4-FFF2-40B4-BE49-F238E27FC236}">
                <a16:creationId xmlns:a16="http://schemas.microsoft.com/office/drawing/2014/main" id="{DFF5095F-68BC-3C4C-A1D6-0E8407E4C0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568F14-92C9-5D49-B0FF-0302474FCB3C}" type="slidenum">
              <a:rPr lang="en-LV" smtClean="0"/>
              <a:t>‹#›</a:t>
            </a:fld>
            <a:endParaRPr lang="en-LV"/>
          </a:p>
        </p:txBody>
      </p:sp>
    </p:spTree>
    <p:extLst>
      <p:ext uri="{BB962C8B-B14F-4D97-AF65-F5344CB8AC3E}">
        <p14:creationId xmlns:p14="http://schemas.microsoft.com/office/powerpoint/2010/main" val="206242800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Virsraksta vietturis 1"/>
          <p:cNvSpPr>
            <a:spLocks noGrp="1"/>
          </p:cNvSpPr>
          <p:nvPr>
            <p:ph type="title"/>
          </p:nvPr>
        </p:nvSpPr>
        <p:spPr>
          <a:xfrm>
            <a:off x="315884" y="517138"/>
            <a:ext cx="11712633" cy="794828"/>
          </a:xfrm>
          <a:prstGeom prst="rect">
            <a:avLst/>
          </a:prstGeom>
        </p:spPr>
        <p:txBody>
          <a:bodyPr vert="horz" lIns="91440" tIns="45720" rIns="91440" bIns="45720" rtlCol="0" anchor="ctr">
            <a:normAutofit/>
          </a:bodyPr>
          <a:lstStyle/>
          <a:p>
            <a:r>
              <a:rPr lang="lv-LV" dirty="0"/>
              <a:t>Rediģēt šablona virsraksta stilu</a:t>
            </a:r>
            <a:endParaRPr lang="en-US" dirty="0"/>
          </a:p>
        </p:txBody>
      </p:sp>
      <p:sp>
        <p:nvSpPr>
          <p:cNvPr id="3" name="Teksta vietturis 2"/>
          <p:cNvSpPr>
            <a:spLocks noGrp="1"/>
          </p:cNvSpPr>
          <p:nvPr>
            <p:ph type="body" idx="1"/>
          </p:nvPr>
        </p:nvSpPr>
        <p:spPr>
          <a:xfrm>
            <a:off x="315884" y="1709533"/>
            <a:ext cx="11712633" cy="1928191"/>
          </a:xfrm>
          <a:prstGeom prst="rect">
            <a:avLst/>
          </a:prstGeom>
        </p:spPr>
        <p:txBody>
          <a:bodyPr vert="horz" lIns="91440" tIns="45720" rIns="91440" bIns="45720" rtlCol="0">
            <a:normAutofit/>
          </a:bodyPr>
          <a:lstStyle/>
          <a:p>
            <a:pPr lvl="0"/>
            <a:r>
              <a:rPr lang="lv-LV" dirty="0"/>
              <a:t>Rediģēt šablona teksta stilus</a:t>
            </a:r>
          </a:p>
          <a:p>
            <a:pPr lvl="1"/>
            <a:r>
              <a:rPr lang="lv-LV" dirty="0"/>
              <a:t>Otrais līmenis</a:t>
            </a:r>
          </a:p>
          <a:p>
            <a:pPr lvl="2"/>
            <a:r>
              <a:rPr lang="lv-LV" dirty="0"/>
              <a:t>Trešais līmenis</a:t>
            </a:r>
          </a:p>
          <a:p>
            <a:pPr lvl="3"/>
            <a:r>
              <a:rPr lang="lv-LV" dirty="0"/>
              <a:t>Ceturtais līmenis</a:t>
            </a:r>
          </a:p>
          <a:p>
            <a:pPr lvl="4"/>
            <a:r>
              <a:rPr lang="lv-LV" dirty="0"/>
              <a:t>Piektais līmenis</a:t>
            </a:r>
            <a:endParaRPr lang="en-US" dirty="0"/>
          </a:p>
        </p:txBody>
      </p:sp>
      <p:sp>
        <p:nvSpPr>
          <p:cNvPr id="9" name="Rectangle 8">
            <a:extLst>
              <a:ext uri="{FF2B5EF4-FFF2-40B4-BE49-F238E27FC236}">
                <a16:creationId xmlns:a16="http://schemas.microsoft.com/office/drawing/2014/main" id="{5CC4F950-DFF2-F042-952F-DAC967054040}"/>
              </a:ext>
            </a:extLst>
          </p:cNvPr>
          <p:cNvSpPr/>
          <p:nvPr userDrawn="1"/>
        </p:nvSpPr>
        <p:spPr>
          <a:xfrm>
            <a:off x="0" y="6341167"/>
            <a:ext cx="9312965" cy="199907"/>
          </a:xfrm>
          <a:prstGeom prst="rect">
            <a:avLst/>
          </a:prstGeom>
          <a:solidFill>
            <a:srgbClr val="8E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8B8235B9-3821-BA42-BA6A-FE61809AEEA0}"/>
              </a:ext>
            </a:extLst>
          </p:cNvPr>
          <p:cNvSpPr/>
          <p:nvPr userDrawn="1"/>
        </p:nvSpPr>
        <p:spPr>
          <a:xfrm>
            <a:off x="11638544" y="6341166"/>
            <a:ext cx="553456" cy="199907"/>
          </a:xfrm>
          <a:prstGeom prst="rect">
            <a:avLst/>
          </a:prstGeom>
          <a:solidFill>
            <a:srgbClr val="8E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575755" y="6161582"/>
            <a:ext cx="1800000" cy="559070"/>
          </a:xfrm>
          <a:prstGeom prst="rect">
            <a:avLst/>
          </a:prstGeom>
        </p:spPr>
      </p:pic>
    </p:spTree>
    <p:extLst>
      <p:ext uri="{BB962C8B-B14F-4D97-AF65-F5344CB8AC3E}">
        <p14:creationId xmlns:p14="http://schemas.microsoft.com/office/powerpoint/2010/main" val="110277099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hf hdr="0" ftr="0" dt="0"/>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553384"/>
            <a:ext cx="12192000" cy="914400"/>
          </a:xfrm>
          <a:prstGeom prst="rect">
            <a:avLst/>
          </a:prstGeom>
          <a:solidFill>
            <a:schemeClr val="tx2"/>
          </a:solidFill>
        </p:spPr>
        <p:txBody>
          <a:bodyPr vert="horz" lIns="1188720" tIns="45720" rIns="274320" bIns="45720" rtlCol="0" anchor="ctr">
            <a:normAutofit/>
          </a:bodyPr>
          <a:lstStyle/>
          <a:p>
            <a:r>
              <a:rPr lang="lv-LV" dirty="0"/>
              <a:t>Click to edit Master title style</a:t>
            </a:r>
            <a:endParaRPr dirty="0"/>
          </a:p>
        </p:txBody>
      </p:sp>
      <p:sp>
        <p:nvSpPr>
          <p:cNvPr id="3" name="Text Placeholder 2"/>
          <p:cNvSpPr>
            <a:spLocks noGrp="1"/>
          </p:cNvSpPr>
          <p:nvPr>
            <p:ph type="body" idx="1"/>
          </p:nvPr>
        </p:nvSpPr>
        <p:spPr>
          <a:xfrm>
            <a:off x="1342616" y="1706563"/>
            <a:ext cx="10147301" cy="3670767"/>
          </a:xfrm>
          <a:prstGeom prst="rect">
            <a:avLst/>
          </a:prstGeom>
        </p:spPr>
        <p:txBody>
          <a:bodyPr vert="horz" lIns="91440" tIns="45720" rIns="91440" bIns="45720" rtlCol="0">
            <a:normAutofit/>
          </a:bodyPr>
          <a:lstStyle/>
          <a:p>
            <a:pPr lvl="0"/>
            <a:r>
              <a:rPr lang="lv-LV" dirty="0"/>
              <a:t>Click to edit Master text styles</a:t>
            </a:r>
          </a:p>
          <a:p>
            <a:pPr lvl="1"/>
            <a:r>
              <a:rPr lang="lv-LV" dirty="0"/>
              <a:t>Second level</a:t>
            </a:r>
          </a:p>
          <a:p>
            <a:pPr lvl="2"/>
            <a:r>
              <a:rPr lang="lv-LV" dirty="0"/>
              <a:t>Third level</a:t>
            </a:r>
          </a:p>
          <a:p>
            <a:pPr lvl="3"/>
            <a:r>
              <a:rPr lang="lv-LV" dirty="0"/>
              <a:t>Fourth level</a:t>
            </a:r>
          </a:p>
          <a:p>
            <a:pPr lvl="4"/>
            <a:r>
              <a:rPr lang="lv-LV" dirty="0"/>
              <a:t>Fifth level</a:t>
            </a:r>
            <a:endParaRPr dirty="0"/>
          </a:p>
        </p:txBody>
      </p:sp>
      <p:sp>
        <p:nvSpPr>
          <p:cNvPr id="4" name="Date Placeholder 3"/>
          <p:cNvSpPr>
            <a:spLocks noGrp="1"/>
          </p:cNvSpPr>
          <p:nvPr>
            <p:ph type="dt" sz="half" idx="2"/>
          </p:nvPr>
        </p:nvSpPr>
        <p:spPr>
          <a:xfrm>
            <a:off x="8773459" y="188260"/>
            <a:ext cx="28448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F9D8C8C2-D0EF-144A-82E5-2BDC7E849FBF}" type="datetimeFigureOut">
              <a:rPr lang="en-US" smtClean="0"/>
              <a:t>8/22/2023</a:t>
            </a:fld>
            <a:endParaRPr lang="en-US"/>
          </a:p>
        </p:txBody>
      </p:sp>
      <p:sp>
        <p:nvSpPr>
          <p:cNvPr id="5" name="Footer Placeholder 4"/>
          <p:cNvSpPr>
            <a:spLocks noGrp="1"/>
          </p:cNvSpPr>
          <p:nvPr>
            <p:ph type="ftr" sz="quarter" idx="3"/>
          </p:nvPr>
        </p:nvSpPr>
        <p:spPr>
          <a:xfrm>
            <a:off x="1494117" y="188260"/>
            <a:ext cx="38608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1719859" y="6569076"/>
            <a:ext cx="6096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CFA299DC-56C9-AA41-BFAF-49A34AD1EA0E}" type="slidenum">
              <a:rPr lang="en-US" smtClean="0"/>
              <a:t>‹#›</a:t>
            </a:fld>
            <a:endParaRPr lang="en-US"/>
          </a:p>
        </p:txBody>
      </p:sp>
      <p:sp>
        <p:nvSpPr>
          <p:cNvPr id="7" name="Rectangle 6"/>
          <p:cNvSpPr/>
          <p:nvPr/>
        </p:nvSpPr>
        <p:spPr>
          <a:xfrm>
            <a:off x="0" y="-1"/>
            <a:ext cx="12192000" cy="18825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8" name="Rectangle 7"/>
          <p:cNvSpPr/>
          <p:nvPr/>
        </p:nvSpPr>
        <p:spPr>
          <a:xfrm>
            <a:off x="1219201" y="6675120"/>
            <a:ext cx="10665884"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Tree>
    <p:extLst>
      <p:ext uri="{BB962C8B-B14F-4D97-AF65-F5344CB8AC3E}">
        <p14:creationId xmlns:p14="http://schemas.microsoft.com/office/powerpoint/2010/main" val="194479536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Lst>
  <p:txStyles>
    <p:titleStyle>
      <a:lvl1pPr marL="0" indent="0" algn="l" defTabSz="914400" rtl="0" eaLnBrk="1" latinLnBrk="0" hangingPunct="1">
        <a:spcBef>
          <a:spcPct val="0"/>
        </a:spcBef>
        <a:buNone/>
        <a:defRPr sz="2800" kern="1200">
          <a:solidFill>
            <a:schemeClr val="bg1"/>
          </a:solidFill>
          <a:latin typeface="+mj-lt"/>
          <a:ea typeface="+mj-ea"/>
          <a:cs typeface="+mj-cs"/>
        </a:defRPr>
      </a:lvl1pPr>
    </p:titleStyle>
    <p:bodyStyle>
      <a:lvl1pPr marL="285750" indent="-285750" algn="l" defTabSz="914400" rtl="0" eaLnBrk="1" latinLnBrk="0" hangingPunct="1">
        <a:spcBef>
          <a:spcPts val="2000"/>
        </a:spcBef>
        <a:buClr>
          <a:schemeClr val="accent1"/>
        </a:buClr>
        <a:buFont typeface="Wingdings" charset="2"/>
        <a:buChar char=""/>
        <a:defRPr sz="1800" kern="1200">
          <a:solidFill>
            <a:schemeClr val="tx1">
              <a:lumMod val="65000"/>
              <a:lumOff val="35000"/>
            </a:schemeClr>
          </a:solidFill>
          <a:latin typeface="+mn-lt"/>
          <a:ea typeface="+mn-ea"/>
          <a:cs typeface="+mn-cs"/>
        </a:defRPr>
      </a:lvl1pPr>
      <a:lvl2pPr marL="635000" indent="-285750" algn="l" defTabSz="914400" rtl="0" eaLnBrk="1" latinLnBrk="0" hangingPunct="1">
        <a:spcBef>
          <a:spcPts val="600"/>
        </a:spcBef>
        <a:buClr>
          <a:schemeClr val="accent1">
            <a:lumMod val="50000"/>
          </a:schemeClr>
        </a:buClr>
        <a:buFont typeface="Wingdings" charset="2"/>
        <a:buChar char=""/>
        <a:defRPr sz="1600" kern="1200">
          <a:solidFill>
            <a:schemeClr val="tx1">
              <a:lumMod val="65000"/>
              <a:lumOff val="35000"/>
            </a:schemeClr>
          </a:solidFill>
          <a:latin typeface="+mn-lt"/>
          <a:ea typeface="+mn-ea"/>
          <a:cs typeface="+mn-cs"/>
        </a:defRPr>
      </a:lvl2pPr>
      <a:lvl3pPr marL="971550" indent="-285750" algn="l" defTabSz="914400" rtl="0" eaLnBrk="1" latinLnBrk="0" hangingPunct="1">
        <a:spcBef>
          <a:spcPts val="600"/>
        </a:spcBef>
        <a:buClr>
          <a:schemeClr val="accent1"/>
        </a:buClr>
        <a:buFont typeface="Wingdings" charset="2"/>
        <a:buChar char=""/>
        <a:defRPr sz="1600" kern="1200">
          <a:solidFill>
            <a:schemeClr val="tx1">
              <a:lumMod val="65000"/>
              <a:lumOff val="35000"/>
            </a:schemeClr>
          </a:solidFill>
          <a:latin typeface="+mn-lt"/>
          <a:ea typeface="+mn-ea"/>
          <a:cs typeface="+mn-cs"/>
        </a:defRPr>
      </a:lvl3pPr>
      <a:lvl4pPr marL="1320800" indent="-285750" algn="l" defTabSz="914400" rtl="0" eaLnBrk="1" latinLnBrk="0" hangingPunct="1">
        <a:spcBef>
          <a:spcPts val="600"/>
        </a:spcBef>
        <a:buClr>
          <a:schemeClr val="accent1">
            <a:lumMod val="50000"/>
          </a:schemeClr>
        </a:buClr>
        <a:buFont typeface="Wingdings" charset="2"/>
        <a:buChar char=""/>
        <a:defRPr sz="1600" kern="1200">
          <a:solidFill>
            <a:schemeClr val="tx1">
              <a:lumMod val="65000"/>
              <a:lumOff val="35000"/>
            </a:schemeClr>
          </a:solidFill>
          <a:latin typeface="+mn-lt"/>
          <a:ea typeface="+mn-ea"/>
          <a:cs typeface="+mn-cs"/>
        </a:defRPr>
      </a:lvl4pPr>
      <a:lvl5pPr marL="1657350" indent="-285750" algn="l" defTabSz="914400" rtl="0" eaLnBrk="1" latinLnBrk="0" hangingPunct="1">
        <a:spcBef>
          <a:spcPts val="600"/>
        </a:spcBef>
        <a:buClr>
          <a:schemeClr val="accent1"/>
        </a:buClr>
        <a:buFont typeface="Wingdings" charset="2"/>
        <a:buChar char=""/>
        <a:defRPr sz="16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hyperlink" Target="https://holvi.com/shop/peatlands/product/527402a397cf5553eae42b2677b8c3e5/"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3559471" y="1039179"/>
            <a:ext cx="5619698" cy="2384425"/>
          </a:xfrm>
          <a:prstGeom prst="rect">
            <a:avLst/>
          </a:prstGeom>
          <a:solidFill>
            <a:sysClr val="window" lastClr="FFFFFF"/>
          </a:solidFill>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5400" b="1" kern="1200">
                <a:solidFill>
                  <a:srgbClr val="583C0A"/>
                </a:solidFill>
                <a:latin typeface="Roboto Slab" pitchFamily="2" charset="0"/>
                <a:ea typeface="Roboto Slab"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5400" kern="1200">
                <a:solidFill>
                  <a:srgbClr val="583C0A"/>
                </a:solidFill>
                <a:latin typeface="Roboto Slab" pitchFamily="2" charset="0"/>
                <a:ea typeface="Roboto Slab"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5400" kern="1200">
                <a:solidFill>
                  <a:srgbClr val="583C0A"/>
                </a:solidFill>
                <a:latin typeface="Roboto Slab" pitchFamily="2" charset="0"/>
                <a:ea typeface="Roboto Slab"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5400" kern="1200">
                <a:solidFill>
                  <a:srgbClr val="583C0A"/>
                </a:solidFill>
                <a:latin typeface="Roboto Slab" pitchFamily="2" charset="0"/>
                <a:ea typeface="Roboto Slab"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5400" kern="1200">
                <a:solidFill>
                  <a:srgbClr val="583C0A"/>
                </a:solidFill>
                <a:latin typeface="Roboto Slab" pitchFamily="2" charset="0"/>
                <a:ea typeface="Roboto Slab"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lv-LV" sz="4000" b="1" i="0" u="none" strike="noStrike" kern="1200" cap="none" spc="0" normalizeH="0" baseline="0" noProof="0" dirty="0" smtClean="0">
              <a:ln>
                <a:noFill/>
              </a:ln>
              <a:solidFill>
                <a:srgbClr val="583C0A"/>
              </a:solidFill>
              <a:effectLst/>
              <a:uLnTx/>
              <a:uFillTx/>
              <a:cs typeface="+mn-cs"/>
            </a:endParaRPr>
          </a:p>
          <a:p>
            <a:pPr lvl="0">
              <a:defRPr/>
            </a:pPr>
            <a:r>
              <a:rPr lang="lv-LV" sz="3600" dirty="0">
                <a:solidFill>
                  <a:srgbClr val="008000"/>
                </a:solidFill>
                <a:latin typeface="Arial" panose="020B0604020202020204" pitchFamily="34" charset="0"/>
                <a:cs typeface="Arial" panose="020B0604020202020204" pitchFamily="34" charset="0"/>
              </a:rPr>
              <a:t>Purvu </a:t>
            </a:r>
            <a:r>
              <a:rPr lang="lv-LV" sz="3600" dirty="0" smtClean="0">
                <a:solidFill>
                  <a:srgbClr val="008000"/>
                </a:solidFill>
                <a:latin typeface="Arial" panose="020B0604020202020204" pitchFamily="34" charset="0"/>
                <a:cs typeface="Arial" panose="020B0604020202020204" pitchFamily="34" charset="0"/>
              </a:rPr>
              <a:t>attīstība un cilvēku </a:t>
            </a:r>
            <a:r>
              <a:rPr lang="lv-LV" sz="3600" dirty="0">
                <a:solidFill>
                  <a:srgbClr val="008000"/>
                </a:solidFill>
                <a:latin typeface="Arial" panose="020B0604020202020204" pitchFamily="34" charset="0"/>
                <a:cs typeface="Arial" panose="020B0604020202020204" pitchFamily="34" charset="0"/>
              </a:rPr>
              <a:t>darbības </a:t>
            </a:r>
            <a:r>
              <a:rPr lang="lv-LV" sz="3600" dirty="0" smtClean="0">
                <a:solidFill>
                  <a:srgbClr val="008000"/>
                </a:solidFill>
                <a:latin typeface="Arial" panose="020B0604020202020204" pitchFamily="34" charset="0"/>
                <a:cs typeface="Arial" panose="020B0604020202020204" pitchFamily="34" charset="0"/>
              </a:rPr>
              <a:t>ietekme</a:t>
            </a:r>
            <a:endParaRPr kumimoji="0" lang="lv-LV" sz="3600" b="1" i="0" u="none" strike="noStrike" kern="1200" cap="none" spc="0" normalizeH="0" baseline="0" noProof="0" dirty="0" smtClean="0">
              <a:ln>
                <a:noFill/>
              </a:ln>
              <a:solidFill>
                <a:srgbClr val="583C0A"/>
              </a:solidFill>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lv-LV" sz="2400" b="1" i="0" u="none" strike="noStrike" kern="1200" cap="none" spc="0" normalizeH="0" baseline="0" noProof="0" dirty="0" smtClean="0">
              <a:ln>
                <a:noFill/>
              </a:ln>
              <a:solidFill>
                <a:srgbClr val="583C0A"/>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lv-LV" sz="2400" b="1" i="0" u="none" strike="noStrike" kern="1200" cap="none" spc="0" normalizeH="0" baseline="0" noProof="0" dirty="0" smtClean="0">
              <a:ln>
                <a:noFill/>
              </a:ln>
              <a:solidFill>
                <a:srgbClr val="583C0A"/>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2400" b="1" i="0" u="none" strike="noStrike" kern="1200" cap="none" spc="0" normalizeH="0" baseline="0" noProof="0" dirty="0" smtClean="0">
                <a:ln>
                  <a:noFill/>
                </a:ln>
                <a:solidFill>
                  <a:srgbClr val="583C0A"/>
                </a:solidFill>
                <a:effectLst/>
                <a:uLnTx/>
                <a:uFillTx/>
                <a:latin typeface="Arial" panose="020B0604020202020204" pitchFamily="34" charset="0"/>
                <a:cs typeface="Arial" panose="020B0604020202020204" pitchFamily="34" charset="0"/>
              </a:rPr>
              <a:t>Laimdota Kalniņa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1800" b="1" i="0" u="none" strike="noStrike" kern="1200" cap="none" spc="0" normalizeH="0" baseline="0" noProof="0" dirty="0" smtClean="0">
                <a:ln>
                  <a:noFill/>
                </a:ln>
                <a:solidFill>
                  <a:srgbClr val="583C0A"/>
                </a:solidFill>
                <a:effectLst/>
                <a:uLnTx/>
                <a:uFillTx/>
                <a:latin typeface="Arial" panose="020B0604020202020204" pitchFamily="34" charset="0"/>
                <a:cs typeface="Arial" panose="020B0604020202020204" pitchFamily="34" charset="0"/>
              </a:rPr>
              <a:t>LU ĢZZF, Dr.geogr.,  vadošā pētniece</a:t>
            </a:r>
            <a:br>
              <a:rPr kumimoji="0" lang="lv-LV" sz="1800" b="1" i="0" u="none" strike="noStrike" kern="1200" cap="none" spc="0" normalizeH="0" baseline="0" noProof="0" dirty="0" smtClean="0">
                <a:ln>
                  <a:noFill/>
                </a:ln>
                <a:solidFill>
                  <a:srgbClr val="583C0A"/>
                </a:solidFill>
                <a:effectLst/>
                <a:uLnTx/>
                <a:uFillTx/>
                <a:latin typeface="Arial" panose="020B0604020202020204" pitchFamily="34" charset="0"/>
                <a:cs typeface="Arial" panose="020B0604020202020204" pitchFamily="34" charset="0"/>
              </a:rPr>
            </a:br>
            <a:r>
              <a:rPr kumimoji="0" lang="lv-LV" sz="5400" b="1" i="0" u="none" strike="noStrike" kern="1200" cap="none" spc="0" normalizeH="0" baseline="0" noProof="0" dirty="0" smtClean="0">
                <a:ln>
                  <a:noFill/>
                </a:ln>
                <a:solidFill>
                  <a:srgbClr val="583C0A"/>
                </a:solidFill>
                <a:effectLst/>
                <a:uLnTx/>
                <a:uFillTx/>
                <a:cs typeface="+mn-cs"/>
              </a:rPr>
              <a:t/>
            </a:r>
            <a:br>
              <a:rPr kumimoji="0" lang="lv-LV" sz="5400" b="1" i="0" u="none" strike="noStrike" kern="1200" cap="none" spc="0" normalizeH="0" baseline="0" noProof="0" dirty="0" smtClean="0">
                <a:ln>
                  <a:noFill/>
                </a:ln>
                <a:solidFill>
                  <a:srgbClr val="583C0A"/>
                </a:solidFill>
                <a:effectLst/>
                <a:uLnTx/>
                <a:uFillTx/>
                <a:cs typeface="+mn-cs"/>
              </a:rPr>
            </a:br>
            <a:endParaRPr kumimoji="0" lang="lv-LV" sz="5400" b="1" i="0" u="none" strike="noStrike" kern="1200" cap="none" spc="0" normalizeH="0" baseline="0" noProof="0" dirty="0">
              <a:ln>
                <a:noFill/>
              </a:ln>
              <a:solidFill>
                <a:srgbClr val="583C0A"/>
              </a:solidFill>
              <a:effectLst/>
              <a:uLnTx/>
              <a:uFillTx/>
              <a:cs typeface="+mn-cs"/>
            </a:endParaRPr>
          </a:p>
        </p:txBody>
      </p:sp>
      <p:sp>
        <p:nvSpPr>
          <p:cNvPr id="9" name="Text Placeholder 3"/>
          <p:cNvSpPr txBox="1">
            <a:spLocks/>
          </p:cNvSpPr>
          <p:nvPr/>
        </p:nvSpPr>
        <p:spPr>
          <a:xfrm>
            <a:off x="359070" y="5413204"/>
            <a:ext cx="3692229" cy="957700"/>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rgbClr val="583C0A"/>
                </a:solidFill>
                <a:latin typeface="Roboto Mono" pitchFamily="49" charset="0"/>
                <a:ea typeface="Roboto Mono" pitchFamily="49"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Roboto Mono" pitchFamily="49" charset="0"/>
                <a:ea typeface="Roboto Mono" pitchFamily="49"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Roboto Mono" pitchFamily="49" charset="0"/>
                <a:ea typeface="Roboto Mono" pitchFamily="49"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Roboto Mono" pitchFamily="49" charset="0"/>
                <a:ea typeface="Roboto Mono" pitchFamily="49"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Roboto Mono" pitchFamily="49" charset="0"/>
                <a:ea typeface="Roboto Mono" pitchFamily="49"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600" dirty="0" smtClean="0">
                <a:latin typeface="Arial" panose="020B0604020202020204" pitchFamily="34" charset="0"/>
                <a:cs typeface="Arial" panose="020B0604020202020204" pitchFamily="34" charset="0"/>
              </a:rPr>
              <a:t>LĢB </a:t>
            </a:r>
            <a:r>
              <a:rPr lang="lv-LV" sz="1600" dirty="0" smtClean="0">
                <a:latin typeface="Arial" panose="020B0604020202020204" pitchFamily="34" charset="0"/>
                <a:cs typeface="Arial" panose="020B0604020202020204" pitchFamily="34" charset="0"/>
              </a:rPr>
              <a:t>reģionālā konference Bauskā </a:t>
            </a:r>
            <a:endParaRPr lang="lv-LV" sz="1600" dirty="0" smtClean="0">
              <a:latin typeface="Arial" panose="020B0604020202020204" pitchFamily="34" charset="0"/>
              <a:cs typeface="Arial" panose="020B0604020202020204" pitchFamily="34" charset="0"/>
            </a:endParaRPr>
          </a:p>
          <a:p>
            <a:r>
              <a:rPr lang="lv-LV" sz="1600" dirty="0" smtClean="0">
                <a:latin typeface="Arial" panose="020B0604020202020204" pitchFamily="34" charset="0"/>
                <a:cs typeface="Arial" panose="020B0604020202020204" pitchFamily="34" charset="0"/>
              </a:rPr>
              <a:t>10.08,2023</a:t>
            </a:r>
            <a:endParaRPr lang="lv-LV"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83618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1039815" y="2608769"/>
            <a:ext cx="553243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lv-LV" altLang="lv-LV" sz="2400" dirty="0">
                <a:latin typeface="Arial" panose="020B0604020202020204" pitchFamily="34" charset="0"/>
                <a:cs typeface="Arial" panose="020B0604020202020204" pitchFamily="34" charset="0"/>
              </a:rPr>
              <a:t>Īrijā </a:t>
            </a:r>
            <a:r>
              <a:rPr lang="lv-LV" altLang="lv-LV" sz="2400" dirty="0" err="1">
                <a:latin typeface="Arial" panose="020B0604020202020204" pitchFamily="34" charset="0"/>
                <a:cs typeface="Arial" panose="020B0604020202020204" pitchFamily="34" charset="0"/>
              </a:rPr>
              <a:t>Giltonas</a:t>
            </a:r>
            <a:r>
              <a:rPr lang="lv-LV" altLang="lv-LV" sz="2400" dirty="0">
                <a:latin typeface="Arial" panose="020B0604020202020204" pitchFamily="34" charset="0"/>
                <a:cs typeface="Arial" panose="020B0604020202020204" pitchFamily="34" charset="0"/>
              </a:rPr>
              <a:t> purvā 2009. gadā arheologi atraduši ozolkoka mucu </a:t>
            </a:r>
          </a:p>
          <a:p>
            <a:pPr>
              <a:spcBef>
                <a:spcPct val="0"/>
              </a:spcBef>
              <a:buClrTx/>
              <a:buSzTx/>
              <a:buFontTx/>
              <a:buNone/>
            </a:pPr>
            <a:r>
              <a:rPr lang="lv-LV" altLang="lv-LV" sz="2400" dirty="0">
                <a:latin typeface="Arial" panose="020B0604020202020204" pitchFamily="34" charset="0"/>
                <a:cs typeface="Arial" panose="020B0604020202020204" pitchFamily="34" charset="0"/>
              </a:rPr>
              <a:t>ar sviestu, ko kāds rūpīgi tur noglabājis pirms dažiem </a:t>
            </a:r>
          </a:p>
          <a:p>
            <a:pPr>
              <a:spcBef>
                <a:spcPct val="0"/>
              </a:spcBef>
              <a:buClrTx/>
              <a:buSzTx/>
              <a:buFontTx/>
              <a:buNone/>
            </a:pPr>
            <a:r>
              <a:rPr lang="lv-LV" altLang="lv-LV" sz="2400" dirty="0">
                <a:latin typeface="Arial" panose="020B0604020202020204" pitchFamily="34" charset="0"/>
                <a:cs typeface="Arial" panose="020B0604020202020204" pitchFamily="34" charset="0"/>
              </a:rPr>
              <a:t>tūkstošiem gadu. </a:t>
            </a:r>
          </a:p>
          <a:p>
            <a:pPr>
              <a:spcBef>
                <a:spcPct val="0"/>
              </a:spcBef>
              <a:buClrTx/>
              <a:buSzTx/>
              <a:buFontTx/>
              <a:buNone/>
            </a:pPr>
            <a:r>
              <a:rPr lang="lv-LV" altLang="lv-LV" sz="2400" dirty="0">
                <a:latin typeface="Arial" panose="020B0604020202020204" pitchFamily="34" charset="0"/>
                <a:cs typeface="Arial" panose="020B0604020202020204" pitchFamily="34" charset="0"/>
              </a:rPr>
              <a:t>Pavisam kūdras purvos atrastas pat 270 sviesta muciņas.</a:t>
            </a:r>
            <a:br>
              <a:rPr lang="lv-LV" altLang="lv-LV" sz="2400" dirty="0">
                <a:latin typeface="Arial" panose="020B0604020202020204" pitchFamily="34" charset="0"/>
                <a:cs typeface="Arial" panose="020B0604020202020204" pitchFamily="34" charset="0"/>
              </a:rPr>
            </a:br>
            <a:endParaRPr lang="lv-LV" altLang="lv-LV" sz="2400" dirty="0">
              <a:latin typeface="Arial" panose="020B0604020202020204" pitchFamily="34" charset="0"/>
              <a:cs typeface="Arial" panose="020B0604020202020204" pitchFamily="34" charset="0"/>
            </a:endParaRPr>
          </a:p>
        </p:txBody>
      </p:sp>
      <p:pic>
        <p:nvPicPr>
          <p:cNvPr id="14339" name="Picture 6" descr="10153137_227592097434949_1584058688_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2776" y="2759076"/>
            <a:ext cx="411162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1573213" y="1196976"/>
            <a:ext cx="81534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61950" indent="-361950" algn="ctr">
              <a:tabLst>
                <a:tab pos="723900" algn="l"/>
              </a:tabLst>
              <a:defRPr sz="4400">
                <a:solidFill>
                  <a:schemeClr val="tx2"/>
                </a:solidFill>
                <a:latin typeface="Times New Roman" pitchFamily="18" charset="0"/>
              </a:defRPr>
            </a:lvl1pPr>
            <a:lvl2pPr marL="361950" indent="-361950" algn="ctr">
              <a:tabLst>
                <a:tab pos="723900" algn="l"/>
              </a:tabLst>
              <a:defRPr sz="4400">
                <a:solidFill>
                  <a:schemeClr val="tx2"/>
                </a:solidFill>
                <a:latin typeface="Times New Roman" pitchFamily="18" charset="0"/>
              </a:defRPr>
            </a:lvl2pPr>
            <a:lvl3pPr marL="361950" indent="-361950" algn="ctr">
              <a:tabLst>
                <a:tab pos="723900" algn="l"/>
              </a:tabLst>
              <a:defRPr sz="4400">
                <a:solidFill>
                  <a:schemeClr val="tx2"/>
                </a:solidFill>
                <a:latin typeface="Times New Roman" pitchFamily="18" charset="0"/>
              </a:defRPr>
            </a:lvl3pPr>
            <a:lvl4pPr marL="361950" indent="-361950" algn="ctr">
              <a:tabLst>
                <a:tab pos="723900" algn="l"/>
              </a:tabLst>
              <a:defRPr sz="4400">
                <a:solidFill>
                  <a:schemeClr val="tx2"/>
                </a:solidFill>
                <a:latin typeface="Times New Roman" pitchFamily="18" charset="0"/>
              </a:defRPr>
            </a:lvl4pPr>
            <a:lvl5pPr marL="361950" indent="-361950" algn="ctr">
              <a:tabLst>
                <a:tab pos="723900" algn="l"/>
              </a:tabLst>
              <a:defRPr sz="4400">
                <a:solidFill>
                  <a:schemeClr val="tx2"/>
                </a:solidFill>
                <a:latin typeface="Times New Roman" pitchFamily="18" charset="0"/>
              </a:defRPr>
            </a:lvl5pPr>
            <a:lvl6pPr marL="819150" indent="-361950" algn="ctr" eaLnBrk="0" fontAlgn="base" hangingPunct="0">
              <a:spcBef>
                <a:spcPct val="0"/>
              </a:spcBef>
              <a:spcAft>
                <a:spcPct val="0"/>
              </a:spcAft>
              <a:tabLst>
                <a:tab pos="723900" algn="l"/>
              </a:tabLst>
              <a:defRPr sz="4400">
                <a:solidFill>
                  <a:schemeClr val="tx2"/>
                </a:solidFill>
                <a:latin typeface="Times New Roman" pitchFamily="18" charset="0"/>
              </a:defRPr>
            </a:lvl6pPr>
            <a:lvl7pPr marL="1276350" indent="-361950" algn="ctr" eaLnBrk="0" fontAlgn="base" hangingPunct="0">
              <a:spcBef>
                <a:spcPct val="0"/>
              </a:spcBef>
              <a:spcAft>
                <a:spcPct val="0"/>
              </a:spcAft>
              <a:tabLst>
                <a:tab pos="723900" algn="l"/>
              </a:tabLst>
              <a:defRPr sz="4400">
                <a:solidFill>
                  <a:schemeClr val="tx2"/>
                </a:solidFill>
                <a:latin typeface="Times New Roman" pitchFamily="18" charset="0"/>
              </a:defRPr>
            </a:lvl7pPr>
            <a:lvl8pPr marL="1733550" indent="-361950" algn="ctr" eaLnBrk="0" fontAlgn="base" hangingPunct="0">
              <a:spcBef>
                <a:spcPct val="0"/>
              </a:spcBef>
              <a:spcAft>
                <a:spcPct val="0"/>
              </a:spcAft>
              <a:tabLst>
                <a:tab pos="723900" algn="l"/>
              </a:tabLst>
              <a:defRPr sz="4400">
                <a:solidFill>
                  <a:schemeClr val="tx2"/>
                </a:solidFill>
                <a:latin typeface="Times New Roman" pitchFamily="18" charset="0"/>
              </a:defRPr>
            </a:lvl8pPr>
            <a:lvl9pPr marL="2190750" indent="-361950" algn="ctr" eaLnBrk="0" fontAlgn="base" hangingPunct="0">
              <a:spcBef>
                <a:spcPct val="0"/>
              </a:spcBef>
              <a:spcAft>
                <a:spcPct val="0"/>
              </a:spcAft>
              <a:tabLst>
                <a:tab pos="723900" algn="l"/>
              </a:tabLst>
              <a:defRPr sz="4400">
                <a:solidFill>
                  <a:schemeClr val="tx2"/>
                </a:solidFill>
                <a:latin typeface="Times New Roman" pitchFamily="18" charset="0"/>
              </a:defRPr>
            </a:lvl9pPr>
          </a:lstStyle>
          <a:p>
            <a:pPr>
              <a:defRPr/>
            </a:pPr>
            <a:r>
              <a:rPr lang="lv-LV" altLang="lv-LV" sz="3200" b="1" i="1" dirty="0">
                <a:solidFill>
                  <a:srgbClr val="008000"/>
                </a:solidFill>
                <a:effectLst>
                  <a:outerShdw blurRad="38100" dist="38100" dir="2700000" algn="tl">
                    <a:srgbClr val="C0C0C0"/>
                  </a:outerShdw>
                </a:effectLst>
                <a:latin typeface="CentSchbook TL" pitchFamily="18" charset="0"/>
              </a:rPr>
              <a:t>  </a:t>
            </a:r>
            <a:r>
              <a:rPr lang="lv-LV" altLang="lv-LV" sz="3200" b="1" i="1" dirty="0">
                <a:solidFill>
                  <a:srgbClr val="008000"/>
                </a:solidFill>
                <a:effectLst>
                  <a:outerShdw blurRad="38100" dist="38100" dir="2700000" algn="tl">
                    <a:srgbClr val="C0C0C0"/>
                  </a:outerShdw>
                </a:effectLst>
                <a:latin typeface="Arial" panose="020B0604020202020204" pitchFamily="34" charset="0"/>
                <a:cs typeface="Arial" panose="020B0604020202020204" pitchFamily="34" charset="0"/>
              </a:rPr>
              <a:t>A</a:t>
            </a:r>
            <a:r>
              <a:rPr lang="lv-LV" altLang="lv-LV" sz="3200" b="1" i="1" dirty="0" smtClean="0">
                <a:solidFill>
                  <a:srgbClr val="008000"/>
                </a:solidFill>
                <a:effectLst>
                  <a:outerShdw blurRad="38100" dist="38100" dir="2700000" algn="tl">
                    <a:srgbClr val="C0C0C0"/>
                  </a:outerShdw>
                </a:effectLst>
                <a:latin typeface="Arial" panose="020B0604020202020204" pitchFamily="34" charset="0"/>
                <a:cs typeface="Arial" panose="020B0604020202020204" pitchFamily="34" charset="0"/>
              </a:rPr>
              <a:t>tradumi purvos, kas liecina par cilvēka klātbūtni</a:t>
            </a:r>
            <a:r>
              <a:rPr lang="lv-LV" altLang="lv-LV" sz="2800" b="1" i="1" dirty="0">
                <a:solidFill>
                  <a:srgbClr val="339933"/>
                </a:solidFill>
                <a:effectLst>
                  <a:outerShdw blurRad="38100" dist="38100" dir="2700000" algn="tl">
                    <a:srgbClr val="C0C0C0"/>
                  </a:outerShdw>
                </a:effectLst>
                <a:latin typeface="Arial" panose="020B0604020202020204" pitchFamily="34" charset="0"/>
                <a:cs typeface="Arial" panose="020B0604020202020204" pitchFamily="34" charset="0"/>
              </a:rPr>
              <a:t/>
            </a:r>
            <a:br>
              <a:rPr lang="lv-LV" altLang="lv-LV" sz="2800" b="1" i="1" dirty="0">
                <a:solidFill>
                  <a:srgbClr val="339933"/>
                </a:solidFill>
                <a:effectLst>
                  <a:outerShdw blurRad="38100" dist="38100" dir="2700000" algn="tl">
                    <a:srgbClr val="C0C0C0"/>
                  </a:outerShdw>
                </a:effectLst>
                <a:latin typeface="Arial" panose="020B0604020202020204" pitchFamily="34" charset="0"/>
                <a:cs typeface="Arial" panose="020B0604020202020204" pitchFamily="34" charset="0"/>
              </a:rPr>
            </a:br>
            <a:endParaRPr lang="lv-LV" altLang="lv-LV" sz="2800" b="1" i="1" dirty="0">
              <a:solidFill>
                <a:srgbClr val="339933"/>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9910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4"/>
          <p:cNvSpPr>
            <a:spLocks noGrp="1"/>
          </p:cNvSpPr>
          <p:nvPr>
            <p:ph type="ftr" sz="quarter" idx="11"/>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lv-LV" sz="1400"/>
              <a:t>7. tēma_Purvu zinātne</a:t>
            </a:r>
          </a:p>
        </p:txBody>
      </p:sp>
      <p:sp>
        <p:nvSpPr>
          <p:cNvPr id="17411" name="Rectangle 5"/>
          <p:cNvSpPr>
            <a:spLocks noGrp="1" noChangeArrowheads="1"/>
          </p:cNvSpPr>
          <p:nvPr>
            <p:ph type="title"/>
          </p:nvPr>
        </p:nvSpPr>
        <p:spPr>
          <a:xfrm>
            <a:off x="5735638" y="1484313"/>
            <a:ext cx="4267200" cy="2971800"/>
          </a:xfrm>
          <a:noFill/>
        </p:spPr>
        <p:txBody>
          <a:bodyPr/>
          <a:lstStyle/>
          <a:p>
            <a:r>
              <a:rPr lang="lv-LV" altLang="lv-LV" sz="2000">
                <a:latin typeface="Tahoma" panose="020B0604030504040204" pitchFamily="34" charset="0"/>
              </a:rPr>
              <a:t>Daudzās valstīs, piemēram Dānijā, Vācijā un Lielbritānijā, kur 19. un 20. gs. iegūts ļoti daudz unikālu arheoloģisku atradumu, purvu nosusināšanas un izstrādāšanas rezultātā to “arheoloģiskais potenciāls” jau ir zināmā mērā izsmelts.</a:t>
            </a:r>
            <a:endParaRPr lang="en-GB" altLang="lv-LV" sz="2000">
              <a:latin typeface="Tahoma" panose="020B0604030504040204" pitchFamily="34" charset="0"/>
            </a:endParaRPr>
          </a:p>
        </p:txBody>
      </p:sp>
      <p:pic>
        <p:nvPicPr>
          <p:cNvPr id="17412" name="Picture 6" descr="The Tollund Man was naked, except for his cap and be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8600"/>
            <a:ext cx="3543300" cy="62865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13" name="Rectangle 7"/>
          <p:cNvSpPr>
            <a:spLocks noChangeArrowheads="1"/>
          </p:cNvSpPr>
          <p:nvPr/>
        </p:nvSpPr>
        <p:spPr bwMode="auto">
          <a:xfrm>
            <a:off x="5880100" y="4292600"/>
            <a:ext cx="4038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lv-LV" altLang="lv-LV" sz="2000">
                <a:latin typeface="Tahoma" panose="020B0604030504040204" pitchFamily="34" charset="0"/>
              </a:rPr>
              <a:t>Tā kā Latvijā vēl saglabājies daudz purvu, tad var uzskatīt, ka lielākā mērā saglabājies ir arī arheoloģiskais materiāls.</a:t>
            </a:r>
            <a:r>
              <a:rPr lang="lv-LV" altLang="lv-LV" sz="2000">
                <a:solidFill>
                  <a:srgbClr val="FFFFCC"/>
                </a:solidFill>
                <a:latin typeface="Tahoma" panose="020B0604030504040204" pitchFamily="34" charset="0"/>
              </a:rPr>
              <a:t> </a:t>
            </a:r>
          </a:p>
        </p:txBody>
      </p:sp>
    </p:spTree>
    <p:extLst>
      <p:ext uri="{BB962C8B-B14F-4D97-AF65-F5344CB8AC3E}">
        <p14:creationId xmlns:p14="http://schemas.microsoft.com/office/powerpoint/2010/main" val="31671300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3"/>
          <p:cNvSpPr txBox="1">
            <a:spLocks noChangeArrowheads="1"/>
          </p:cNvSpPr>
          <p:nvPr/>
        </p:nvSpPr>
        <p:spPr bwMode="auto">
          <a:xfrm>
            <a:off x="1212794" y="403224"/>
            <a:ext cx="6101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lv-LV" altLang="lv-LV" sz="2800" b="1" dirty="0">
                <a:latin typeface="Arial" panose="020B0604020202020204" pitchFamily="34" charset="0"/>
                <a:cs typeface="Arial" panose="020B0604020202020204" pitchFamily="34" charset="0"/>
              </a:rPr>
              <a:t>Latvijas purvos </a:t>
            </a:r>
            <a:r>
              <a:rPr lang="lv-LV" altLang="lv-LV" sz="2800" b="1" dirty="0" smtClean="0">
                <a:latin typeface="Arial" panose="020B0604020202020204" pitchFamily="34" charset="0"/>
                <a:cs typeface="Arial" panose="020B0604020202020204" pitchFamily="34" charset="0"/>
              </a:rPr>
              <a:t>atrastie </a:t>
            </a:r>
            <a:r>
              <a:rPr lang="lv-LV" altLang="lv-LV" sz="2800" b="1" dirty="0">
                <a:latin typeface="Arial" panose="020B0604020202020204" pitchFamily="34" charset="0"/>
                <a:cs typeface="Arial" panose="020B0604020202020204" pitchFamily="34" charset="0"/>
              </a:rPr>
              <a:t>priekšmeti</a:t>
            </a:r>
          </a:p>
        </p:txBody>
      </p:sp>
      <p:sp>
        <p:nvSpPr>
          <p:cNvPr id="18435" name="Rectangle 1"/>
          <p:cNvSpPr>
            <a:spLocks noChangeArrowheads="1"/>
          </p:cNvSpPr>
          <p:nvPr/>
        </p:nvSpPr>
        <p:spPr bwMode="auto">
          <a:xfrm>
            <a:off x="241334" y="1339620"/>
            <a:ext cx="715087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lv-LV" altLang="lv-LV" sz="2400" b="1" dirty="0" smtClean="0">
                <a:solidFill>
                  <a:srgbClr val="050505"/>
                </a:solidFill>
                <a:latin typeface="Arial" panose="020B0604020202020204" pitchFamily="34" charset="0"/>
                <a:cs typeface="Arial" panose="020B0604020202020204" pitchFamily="34" charset="0"/>
              </a:rPr>
              <a:t>Tīras purva atradumi</a:t>
            </a:r>
          </a:p>
          <a:p>
            <a:pPr>
              <a:spcBef>
                <a:spcPct val="0"/>
              </a:spcBef>
              <a:buClrTx/>
              <a:buSzTx/>
              <a:buFontTx/>
              <a:buNone/>
            </a:pPr>
            <a:r>
              <a:rPr lang="lv-LV" altLang="lv-LV" sz="2400" dirty="0" smtClean="0">
                <a:solidFill>
                  <a:srgbClr val="050505"/>
                </a:solidFill>
                <a:latin typeface="Arial" panose="020B0604020202020204" pitchFamily="34" charset="0"/>
                <a:cs typeface="Arial" panose="020B0604020202020204" pitchFamily="34" charset="0"/>
              </a:rPr>
              <a:t>9</a:t>
            </a:r>
            <a:r>
              <a:rPr lang="lv-LV" altLang="lv-LV" sz="2400" dirty="0">
                <a:solidFill>
                  <a:srgbClr val="050505"/>
                </a:solidFill>
                <a:latin typeface="Arial" panose="020B0604020202020204" pitchFamily="34" charset="0"/>
                <a:cs typeface="Arial" panose="020B0604020202020204" pitchFamily="34" charset="0"/>
              </a:rPr>
              <a:t>. gadsimta koka </a:t>
            </a:r>
            <a:r>
              <a:rPr lang="lv-LV" altLang="lv-LV" sz="2400" dirty="0" smtClean="0">
                <a:solidFill>
                  <a:srgbClr val="050505"/>
                </a:solidFill>
                <a:latin typeface="Arial" panose="020B0604020202020204" pitchFamily="34" charset="0"/>
                <a:cs typeface="Arial" panose="020B0604020202020204" pitchFamily="34" charset="0"/>
              </a:rPr>
              <a:t>vairogs atrasts </a:t>
            </a:r>
            <a:r>
              <a:rPr lang="lv-LV" altLang="lv-LV" sz="2400" dirty="0">
                <a:solidFill>
                  <a:srgbClr val="050505"/>
                </a:solidFill>
                <a:latin typeface="Arial" panose="020B0604020202020204" pitchFamily="34" charset="0"/>
                <a:cs typeface="Arial" panose="020B0604020202020204" pitchFamily="34" charset="0"/>
              </a:rPr>
              <a:t>Tīras purva depozīta sastāvā. </a:t>
            </a:r>
            <a:endParaRPr lang="lv-LV" altLang="lv-LV" sz="2400" dirty="0" smtClean="0">
              <a:solidFill>
                <a:srgbClr val="050505"/>
              </a:solidFill>
              <a:latin typeface="Arial" panose="020B0604020202020204" pitchFamily="34" charset="0"/>
              <a:cs typeface="Arial" panose="020B0604020202020204" pitchFamily="34" charset="0"/>
            </a:endParaRPr>
          </a:p>
          <a:p>
            <a:pPr>
              <a:spcBef>
                <a:spcPct val="0"/>
              </a:spcBef>
              <a:buClrTx/>
              <a:buSzTx/>
              <a:buFontTx/>
              <a:buNone/>
            </a:pPr>
            <a:endParaRPr lang="lv-LV" altLang="lv-LV" sz="2400" dirty="0">
              <a:solidFill>
                <a:srgbClr val="050505"/>
              </a:solidFill>
              <a:latin typeface="Arial" panose="020B0604020202020204" pitchFamily="34" charset="0"/>
              <a:cs typeface="Arial" panose="020B0604020202020204" pitchFamily="34" charset="0"/>
            </a:endParaRPr>
          </a:p>
          <a:p>
            <a:pPr>
              <a:spcBef>
                <a:spcPct val="0"/>
              </a:spcBef>
              <a:buClrTx/>
              <a:buSzTx/>
              <a:buFontTx/>
              <a:buNone/>
            </a:pPr>
            <a:r>
              <a:rPr lang="lv-LV" altLang="lv-LV" sz="2400" dirty="0" smtClean="0">
                <a:solidFill>
                  <a:srgbClr val="050505"/>
                </a:solidFill>
                <a:latin typeface="Arial" panose="020B0604020202020204" pitchFamily="34" charset="0"/>
                <a:cs typeface="Arial" panose="020B0604020202020204" pitchFamily="34" charset="0"/>
              </a:rPr>
              <a:t>Depozītu</a:t>
            </a:r>
            <a:r>
              <a:rPr lang="lv-LV" altLang="lv-LV" sz="2400" dirty="0">
                <a:solidFill>
                  <a:srgbClr val="050505"/>
                </a:solidFill>
                <a:latin typeface="Arial" panose="020B0604020202020204" pitchFamily="34" charset="0"/>
                <a:cs typeface="Arial" panose="020B0604020202020204" pitchFamily="34" charset="0"/>
              </a:rPr>
              <a:t>, kurā reģistrēti 27 priekšmeti, izraka purvā kūdras rakšanas darbu laikā Rucavas pagastā 1936. gada pavasarī. </a:t>
            </a:r>
          </a:p>
        </p:txBody>
      </p:sp>
      <p:pic>
        <p:nvPicPr>
          <p:cNvPr id="1843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47326" y="642745"/>
            <a:ext cx="2485303" cy="2517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9928" y="3656181"/>
            <a:ext cx="2786510" cy="223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585549" y="778905"/>
            <a:ext cx="1613317" cy="1885951"/>
          </a:xfrm>
          <a:prstGeom prst="rect">
            <a:avLst/>
          </a:prstGeom>
        </p:spPr>
      </p:pic>
      <p:pic>
        <p:nvPicPr>
          <p:cNvPr id="3" name="Picture 2"/>
          <p:cNvPicPr>
            <a:picLocks noChangeAspect="1"/>
          </p:cNvPicPr>
          <p:nvPr/>
        </p:nvPicPr>
        <p:blipFill>
          <a:blip r:embed="rId5"/>
          <a:stretch>
            <a:fillRect/>
          </a:stretch>
        </p:blipFill>
        <p:spPr>
          <a:xfrm>
            <a:off x="3691614" y="4430453"/>
            <a:ext cx="3700593" cy="1853345"/>
          </a:xfrm>
          <a:prstGeom prst="rect">
            <a:avLst/>
          </a:prstGeom>
        </p:spPr>
      </p:pic>
    </p:spTree>
    <p:extLst>
      <p:ext uri="{BB962C8B-B14F-4D97-AF65-F5344CB8AC3E}">
        <p14:creationId xmlns:p14="http://schemas.microsoft.com/office/powerpoint/2010/main" val="34392124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ChangeArrowheads="1"/>
          </p:cNvSpPr>
          <p:nvPr/>
        </p:nvSpPr>
        <p:spPr bwMode="auto">
          <a:xfrm>
            <a:off x="1992313" y="549276"/>
            <a:ext cx="81534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61950" indent="-361950" algn="ctr">
              <a:tabLst>
                <a:tab pos="723900" algn="l"/>
              </a:tabLst>
              <a:defRPr sz="4400">
                <a:solidFill>
                  <a:schemeClr val="tx2"/>
                </a:solidFill>
                <a:latin typeface="Times New Roman" pitchFamily="18" charset="0"/>
              </a:defRPr>
            </a:lvl1pPr>
            <a:lvl2pPr marL="361950" indent="-361950" algn="ctr">
              <a:tabLst>
                <a:tab pos="723900" algn="l"/>
              </a:tabLst>
              <a:defRPr sz="4400">
                <a:solidFill>
                  <a:schemeClr val="tx2"/>
                </a:solidFill>
                <a:latin typeface="Times New Roman" pitchFamily="18" charset="0"/>
              </a:defRPr>
            </a:lvl2pPr>
            <a:lvl3pPr marL="361950" indent="-361950" algn="ctr">
              <a:tabLst>
                <a:tab pos="723900" algn="l"/>
              </a:tabLst>
              <a:defRPr sz="4400">
                <a:solidFill>
                  <a:schemeClr val="tx2"/>
                </a:solidFill>
                <a:latin typeface="Times New Roman" pitchFamily="18" charset="0"/>
              </a:defRPr>
            </a:lvl3pPr>
            <a:lvl4pPr marL="361950" indent="-361950" algn="ctr">
              <a:tabLst>
                <a:tab pos="723900" algn="l"/>
              </a:tabLst>
              <a:defRPr sz="4400">
                <a:solidFill>
                  <a:schemeClr val="tx2"/>
                </a:solidFill>
                <a:latin typeface="Times New Roman" pitchFamily="18" charset="0"/>
              </a:defRPr>
            </a:lvl4pPr>
            <a:lvl5pPr marL="361950" indent="-361950" algn="ctr">
              <a:tabLst>
                <a:tab pos="723900" algn="l"/>
              </a:tabLst>
              <a:defRPr sz="4400">
                <a:solidFill>
                  <a:schemeClr val="tx2"/>
                </a:solidFill>
                <a:latin typeface="Times New Roman" pitchFamily="18" charset="0"/>
              </a:defRPr>
            </a:lvl5pPr>
            <a:lvl6pPr marL="819150" indent="-361950" algn="ctr" eaLnBrk="0" fontAlgn="base" hangingPunct="0">
              <a:spcBef>
                <a:spcPct val="0"/>
              </a:spcBef>
              <a:spcAft>
                <a:spcPct val="0"/>
              </a:spcAft>
              <a:tabLst>
                <a:tab pos="723900" algn="l"/>
              </a:tabLst>
              <a:defRPr sz="4400">
                <a:solidFill>
                  <a:schemeClr val="tx2"/>
                </a:solidFill>
                <a:latin typeface="Times New Roman" pitchFamily="18" charset="0"/>
              </a:defRPr>
            </a:lvl6pPr>
            <a:lvl7pPr marL="1276350" indent="-361950" algn="ctr" eaLnBrk="0" fontAlgn="base" hangingPunct="0">
              <a:spcBef>
                <a:spcPct val="0"/>
              </a:spcBef>
              <a:spcAft>
                <a:spcPct val="0"/>
              </a:spcAft>
              <a:tabLst>
                <a:tab pos="723900" algn="l"/>
              </a:tabLst>
              <a:defRPr sz="4400">
                <a:solidFill>
                  <a:schemeClr val="tx2"/>
                </a:solidFill>
                <a:latin typeface="Times New Roman" pitchFamily="18" charset="0"/>
              </a:defRPr>
            </a:lvl7pPr>
            <a:lvl8pPr marL="1733550" indent="-361950" algn="ctr" eaLnBrk="0" fontAlgn="base" hangingPunct="0">
              <a:spcBef>
                <a:spcPct val="0"/>
              </a:spcBef>
              <a:spcAft>
                <a:spcPct val="0"/>
              </a:spcAft>
              <a:tabLst>
                <a:tab pos="723900" algn="l"/>
              </a:tabLst>
              <a:defRPr sz="4400">
                <a:solidFill>
                  <a:schemeClr val="tx2"/>
                </a:solidFill>
                <a:latin typeface="Times New Roman" pitchFamily="18" charset="0"/>
              </a:defRPr>
            </a:lvl8pPr>
            <a:lvl9pPr marL="2190750" indent="-361950" algn="ctr" eaLnBrk="0" fontAlgn="base" hangingPunct="0">
              <a:spcBef>
                <a:spcPct val="0"/>
              </a:spcBef>
              <a:spcAft>
                <a:spcPct val="0"/>
              </a:spcAft>
              <a:tabLst>
                <a:tab pos="723900" algn="l"/>
              </a:tabLst>
              <a:defRPr sz="4400">
                <a:solidFill>
                  <a:schemeClr val="tx2"/>
                </a:solidFill>
                <a:latin typeface="Times New Roman" pitchFamily="18" charset="0"/>
              </a:defRPr>
            </a:lvl9pPr>
          </a:lstStyle>
          <a:p>
            <a:pPr>
              <a:defRPr/>
            </a:pPr>
            <a:r>
              <a:rPr lang="lv-LV" altLang="lv-LV" sz="3200" b="1" i="1" dirty="0">
                <a:solidFill>
                  <a:srgbClr val="008000"/>
                </a:solidFill>
                <a:effectLst>
                  <a:outerShdw blurRad="38100" dist="38100" dir="2700000" algn="tl">
                    <a:srgbClr val="C0C0C0"/>
                  </a:outerShdw>
                </a:effectLst>
                <a:latin typeface="CentSchbook TL" pitchFamily="18" charset="0"/>
              </a:rPr>
              <a:t>  </a:t>
            </a:r>
            <a:r>
              <a:rPr lang="lv-LV" altLang="lv-LV" sz="3200" b="1" i="1" dirty="0" smtClean="0">
                <a:solidFill>
                  <a:srgbClr val="008000"/>
                </a:solidFill>
                <a:effectLst>
                  <a:outerShdw blurRad="38100" dist="38100" dir="2700000" algn="tl">
                    <a:srgbClr val="C0C0C0"/>
                  </a:outerShdw>
                </a:effectLst>
                <a:latin typeface="Arial" panose="020B0604020202020204" pitchFamily="34" charset="0"/>
                <a:cs typeface="Arial" panose="020B0604020202020204" pitchFamily="34" charset="0"/>
              </a:rPr>
              <a:t>Kā cilvēks ietekmē purvus? </a:t>
            </a:r>
            <a:r>
              <a:rPr lang="lv-LV" altLang="lv-LV" sz="2800" b="1" i="1" dirty="0">
                <a:solidFill>
                  <a:srgbClr val="339933"/>
                </a:solidFill>
                <a:effectLst>
                  <a:outerShdw blurRad="38100" dist="38100" dir="2700000" algn="tl">
                    <a:srgbClr val="C0C0C0"/>
                  </a:outerShdw>
                </a:effectLst>
                <a:latin typeface="Arial" panose="020B0604020202020204" pitchFamily="34" charset="0"/>
                <a:cs typeface="Arial" panose="020B0604020202020204" pitchFamily="34" charset="0"/>
              </a:rPr>
              <a:t/>
            </a:r>
            <a:br>
              <a:rPr lang="lv-LV" altLang="lv-LV" sz="2800" b="1" i="1" dirty="0">
                <a:solidFill>
                  <a:srgbClr val="339933"/>
                </a:solidFill>
                <a:effectLst>
                  <a:outerShdw blurRad="38100" dist="38100" dir="2700000" algn="tl">
                    <a:srgbClr val="C0C0C0"/>
                  </a:outerShdw>
                </a:effectLst>
                <a:latin typeface="Arial" panose="020B0604020202020204" pitchFamily="34" charset="0"/>
                <a:cs typeface="Arial" panose="020B0604020202020204" pitchFamily="34" charset="0"/>
              </a:rPr>
            </a:br>
            <a:endParaRPr lang="lv-LV" altLang="lv-LV" sz="2800" b="1" i="1" dirty="0">
              <a:solidFill>
                <a:srgbClr val="339933"/>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3" name="Rectangle 2"/>
          <p:cNvSpPr/>
          <p:nvPr/>
        </p:nvSpPr>
        <p:spPr>
          <a:xfrm>
            <a:off x="1104900" y="1341439"/>
            <a:ext cx="9772650" cy="4524315"/>
          </a:xfrm>
          <a:prstGeom prst="rect">
            <a:avLst/>
          </a:prstGeom>
        </p:spPr>
        <p:txBody>
          <a:bodyPr wrap="square">
            <a:spAutoFit/>
          </a:bodyPr>
          <a:lstStyle/>
          <a:p>
            <a:pPr marL="457200" indent="-457200">
              <a:buFontTx/>
              <a:buAutoNum type="arabicParenR"/>
            </a:pPr>
            <a:r>
              <a:rPr lang="lv-LV" sz="2400" b="1" dirty="0" smtClean="0">
                <a:latin typeface="Arial" panose="020B0604020202020204" pitchFamily="34" charset="0"/>
                <a:cs typeface="Arial" panose="020B0604020202020204" pitchFamily="34" charset="0"/>
              </a:rPr>
              <a:t>Nosusinot, un pārveidojot par lauksaimniecības zemēm</a:t>
            </a:r>
          </a:p>
          <a:p>
            <a:pPr lvl="1"/>
            <a:r>
              <a:rPr lang="lv-LV" sz="2400" dirty="0" smtClean="0">
                <a:latin typeface="Arial" panose="020B0604020202020204" pitchFamily="34" charset="0"/>
                <a:cs typeface="Arial" panose="020B0604020202020204" pitchFamily="34" charset="0"/>
              </a:rPr>
              <a:t>Vēsturiski </a:t>
            </a:r>
            <a:r>
              <a:rPr lang="lv-LV" sz="2400" dirty="0">
                <a:latin typeface="Arial" panose="020B0604020202020204" pitchFamily="34" charset="0"/>
                <a:cs typeface="Arial" panose="020B0604020202020204" pitchFamily="34" charset="0"/>
              </a:rPr>
              <a:t>cilvēki ir nosusinājuši purvus, lai būtu pieejama lauksaimniecības zeme, lai tos vēlāk varētu apstrādāt.</a:t>
            </a:r>
          </a:p>
          <a:p>
            <a:pPr marL="457200" indent="-457200">
              <a:buAutoNum type="arabicParenR"/>
            </a:pPr>
            <a:endParaRPr lang="lv-LV" sz="2400" dirty="0" smtClean="0">
              <a:latin typeface="Arial" panose="020B0604020202020204" pitchFamily="34" charset="0"/>
              <a:cs typeface="Arial" panose="020B0604020202020204" pitchFamily="34" charset="0"/>
            </a:endParaRPr>
          </a:p>
          <a:p>
            <a:pPr marL="457200" indent="-457200">
              <a:buAutoNum type="arabicParenR"/>
            </a:pPr>
            <a:r>
              <a:rPr lang="lv-LV" sz="2400" b="1" dirty="0" smtClean="0">
                <a:latin typeface="Arial" panose="020B0604020202020204" pitchFamily="34" charset="0"/>
                <a:cs typeface="Arial" panose="020B0604020202020204" pitchFamily="34" charset="0"/>
              </a:rPr>
              <a:t>iegūstot kūdru</a:t>
            </a:r>
          </a:p>
          <a:p>
            <a:r>
              <a:rPr lang="lv-LV" sz="2400" dirty="0">
                <a:latin typeface="Arial" panose="020B0604020202020204" pitchFamily="34" charset="0"/>
                <a:cs typeface="Arial" panose="020B0604020202020204" pitchFamily="34" charset="0"/>
              </a:rPr>
              <a:t>	</a:t>
            </a:r>
            <a:r>
              <a:rPr lang="lv-LV" sz="2400" dirty="0" smtClean="0">
                <a:latin typeface="Arial" panose="020B0604020202020204" pitchFamily="34" charset="0"/>
                <a:cs typeface="Arial" panose="020B0604020202020204" pitchFamily="34" charset="0"/>
              </a:rPr>
              <a:t>Kūdra Latvijā tiek iegūta kopš 20.gs. pirmās puses</a:t>
            </a:r>
          </a:p>
          <a:p>
            <a:r>
              <a:rPr lang="lv-LV" sz="2400" dirty="0" smtClean="0">
                <a:latin typeface="Arial" panose="020B0604020202020204" pitchFamily="34" charset="0"/>
                <a:cs typeface="Arial" panose="020B0604020202020204" pitchFamily="34" charset="0"/>
              </a:rPr>
              <a:t>3) </a:t>
            </a:r>
            <a:r>
              <a:rPr lang="lv-LV" sz="2400" b="1" dirty="0">
                <a:latin typeface="Arial" panose="020B0604020202020204" pitchFamily="34" charset="0"/>
                <a:cs typeface="Arial" panose="020B0604020202020204" pitchFamily="34" charset="0"/>
              </a:rPr>
              <a:t>A</a:t>
            </a:r>
            <a:r>
              <a:rPr lang="lv-LV" sz="2400" b="1" dirty="0" smtClean="0">
                <a:latin typeface="Arial" panose="020B0604020202020204" pitchFamily="34" charset="0"/>
                <a:cs typeface="Arial" panose="020B0604020202020204" pitchFamily="34" charset="0"/>
              </a:rPr>
              <a:t>pbūvējot</a:t>
            </a:r>
            <a:r>
              <a:rPr lang="lv-LV" sz="2400" dirty="0" smtClean="0">
                <a:latin typeface="Arial" panose="020B0604020202020204" pitchFamily="34" charset="0"/>
                <a:cs typeface="Arial" panose="020B0604020202020204" pitchFamily="34" charset="0"/>
              </a:rPr>
              <a:t> (Purvciems, Pļavnieki, Mārupe)</a:t>
            </a:r>
          </a:p>
          <a:p>
            <a:r>
              <a:rPr lang="lv-LV" sz="2400" dirty="0" smtClean="0">
                <a:latin typeface="Arial" panose="020B0604020202020204" pitchFamily="34" charset="0"/>
                <a:cs typeface="Arial" panose="020B0604020202020204" pitchFamily="34" charset="0"/>
              </a:rPr>
              <a:t>4) </a:t>
            </a:r>
            <a:r>
              <a:rPr lang="lv-LV" sz="2400" b="1" dirty="0" smtClean="0">
                <a:latin typeface="Arial" panose="020B0604020202020204" pitchFamily="34" charset="0"/>
                <a:cs typeface="Arial" panose="020B0604020202020204" pitchFamily="34" charset="0"/>
              </a:rPr>
              <a:t>Aizdedzinot</a:t>
            </a:r>
            <a:r>
              <a:rPr lang="lv-LV" sz="2400" dirty="0" smtClean="0">
                <a:latin typeface="Arial" panose="020B0604020202020204" pitchFamily="34" charset="0"/>
                <a:cs typeface="Arial" panose="020B0604020202020204" pitchFamily="34" charset="0"/>
              </a:rPr>
              <a:t> purvu</a:t>
            </a:r>
          </a:p>
          <a:p>
            <a:endParaRPr lang="lv-LV" sz="2400" dirty="0" smtClean="0">
              <a:latin typeface="Arial" panose="020B0604020202020204" pitchFamily="34" charset="0"/>
              <a:cs typeface="Arial" panose="020B0604020202020204" pitchFamily="34" charset="0"/>
            </a:endParaRPr>
          </a:p>
          <a:p>
            <a:r>
              <a:rPr lang="lv-LV" sz="2400" dirty="0" smtClean="0">
                <a:latin typeface="Arial" panose="020B0604020202020204" pitchFamily="34" charset="0"/>
                <a:cs typeface="Arial" panose="020B0604020202020204" pitchFamily="34" charset="0"/>
              </a:rPr>
              <a:t>Ekologi </a:t>
            </a:r>
            <a:r>
              <a:rPr lang="lv-LV" sz="2400" dirty="0">
                <a:latin typeface="Arial" panose="020B0604020202020204" pitchFamily="34" charset="0"/>
                <a:cs typeface="Arial" panose="020B0604020202020204" pitchFamily="34" charset="0"/>
              </a:rPr>
              <a:t>atzīst, ka purvi nodrošina ar svarīgiem un noderīgiem ekoloģiskajiem procesiem, kā piemēram</a:t>
            </a:r>
            <a:r>
              <a:rPr lang="lv-LV" sz="2400" dirty="0" smtClean="0">
                <a:latin typeface="Arial" panose="020B0604020202020204" pitchFamily="34" charset="0"/>
                <a:cs typeface="Arial" panose="020B0604020202020204" pitchFamily="34" charset="0"/>
              </a:rPr>
              <a:t>, </a:t>
            </a:r>
            <a:r>
              <a:rPr lang="lv-LV" sz="2400" dirty="0">
                <a:latin typeface="Arial" panose="020B0604020202020204" pitchFamily="34" charset="0"/>
                <a:cs typeface="Arial" panose="020B0604020202020204" pitchFamily="34" charset="0"/>
              </a:rPr>
              <a:t>ūdens attīrīšana, oglekļa uzkrāšana un </a:t>
            </a:r>
            <a:r>
              <a:rPr lang="lv-LV" sz="2400" dirty="0" smtClean="0">
                <a:latin typeface="Arial" panose="020B0604020202020204" pitchFamily="34" charset="0"/>
                <a:cs typeface="Arial" panose="020B0604020202020204" pitchFamily="34" charset="0"/>
              </a:rPr>
              <a:t>dabiskas savvaļas </a:t>
            </a:r>
            <a:r>
              <a:rPr lang="lv-LV" sz="2400" dirty="0">
                <a:latin typeface="Arial" panose="020B0604020202020204" pitchFamily="34" charset="0"/>
                <a:cs typeface="Arial" panose="020B0604020202020204" pitchFamily="34" charset="0"/>
              </a:rPr>
              <a:t>vides </a:t>
            </a:r>
            <a:r>
              <a:rPr lang="lv-LV" sz="2400" dirty="0" smtClean="0">
                <a:latin typeface="Arial" panose="020B0604020202020204" pitchFamily="34" charset="0"/>
                <a:cs typeface="Arial" panose="020B0604020202020204" pitchFamily="34" charset="0"/>
              </a:rPr>
              <a:t>uzturēšana.</a:t>
            </a:r>
            <a:endParaRPr lang="lv-LV"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7653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ChangeArrowheads="1"/>
          </p:cNvSpPr>
          <p:nvPr/>
        </p:nvSpPr>
        <p:spPr bwMode="auto">
          <a:xfrm>
            <a:off x="1992313" y="549276"/>
            <a:ext cx="81534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61950" indent="-361950" algn="ctr">
              <a:tabLst>
                <a:tab pos="723900" algn="l"/>
              </a:tabLst>
              <a:defRPr sz="4400">
                <a:solidFill>
                  <a:schemeClr val="tx2"/>
                </a:solidFill>
                <a:latin typeface="Times New Roman" pitchFamily="18" charset="0"/>
              </a:defRPr>
            </a:lvl1pPr>
            <a:lvl2pPr marL="361950" indent="-361950" algn="ctr">
              <a:tabLst>
                <a:tab pos="723900" algn="l"/>
              </a:tabLst>
              <a:defRPr sz="4400">
                <a:solidFill>
                  <a:schemeClr val="tx2"/>
                </a:solidFill>
                <a:latin typeface="Times New Roman" pitchFamily="18" charset="0"/>
              </a:defRPr>
            </a:lvl2pPr>
            <a:lvl3pPr marL="361950" indent="-361950" algn="ctr">
              <a:tabLst>
                <a:tab pos="723900" algn="l"/>
              </a:tabLst>
              <a:defRPr sz="4400">
                <a:solidFill>
                  <a:schemeClr val="tx2"/>
                </a:solidFill>
                <a:latin typeface="Times New Roman" pitchFamily="18" charset="0"/>
              </a:defRPr>
            </a:lvl3pPr>
            <a:lvl4pPr marL="361950" indent="-361950" algn="ctr">
              <a:tabLst>
                <a:tab pos="723900" algn="l"/>
              </a:tabLst>
              <a:defRPr sz="4400">
                <a:solidFill>
                  <a:schemeClr val="tx2"/>
                </a:solidFill>
                <a:latin typeface="Times New Roman" pitchFamily="18" charset="0"/>
              </a:defRPr>
            </a:lvl4pPr>
            <a:lvl5pPr marL="361950" indent="-361950" algn="ctr">
              <a:tabLst>
                <a:tab pos="723900" algn="l"/>
              </a:tabLst>
              <a:defRPr sz="4400">
                <a:solidFill>
                  <a:schemeClr val="tx2"/>
                </a:solidFill>
                <a:latin typeface="Times New Roman" pitchFamily="18" charset="0"/>
              </a:defRPr>
            </a:lvl5pPr>
            <a:lvl6pPr marL="819150" indent="-361950" algn="ctr" eaLnBrk="0" fontAlgn="base" hangingPunct="0">
              <a:spcBef>
                <a:spcPct val="0"/>
              </a:spcBef>
              <a:spcAft>
                <a:spcPct val="0"/>
              </a:spcAft>
              <a:tabLst>
                <a:tab pos="723900" algn="l"/>
              </a:tabLst>
              <a:defRPr sz="4400">
                <a:solidFill>
                  <a:schemeClr val="tx2"/>
                </a:solidFill>
                <a:latin typeface="Times New Roman" pitchFamily="18" charset="0"/>
              </a:defRPr>
            </a:lvl6pPr>
            <a:lvl7pPr marL="1276350" indent="-361950" algn="ctr" eaLnBrk="0" fontAlgn="base" hangingPunct="0">
              <a:spcBef>
                <a:spcPct val="0"/>
              </a:spcBef>
              <a:spcAft>
                <a:spcPct val="0"/>
              </a:spcAft>
              <a:tabLst>
                <a:tab pos="723900" algn="l"/>
              </a:tabLst>
              <a:defRPr sz="4400">
                <a:solidFill>
                  <a:schemeClr val="tx2"/>
                </a:solidFill>
                <a:latin typeface="Times New Roman" pitchFamily="18" charset="0"/>
              </a:defRPr>
            </a:lvl7pPr>
            <a:lvl8pPr marL="1733550" indent="-361950" algn="ctr" eaLnBrk="0" fontAlgn="base" hangingPunct="0">
              <a:spcBef>
                <a:spcPct val="0"/>
              </a:spcBef>
              <a:spcAft>
                <a:spcPct val="0"/>
              </a:spcAft>
              <a:tabLst>
                <a:tab pos="723900" algn="l"/>
              </a:tabLst>
              <a:defRPr sz="4400">
                <a:solidFill>
                  <a:schemeClr val="tx2"/>
                </a:solidFill>
                <a:latin typeface="Times New Roman" pitchFamily="18" charset="0"/>
              </a:defRPr>
            </a:lvl8pPr>
            <a:lvl9pPr marL="2190750" indent="-361950" algn="ctr" eaLnBrk="0" fontAlgn="base" hangingPunct="0">
              <a:spcBef>
                <a:spcPct val="0"/>
              </a:spcBef>
              <a:spcAft>
                <a:spcPct val="0"/>
              </a:spcAft>
              <a:tabLst>
                <a:tab pos="723900" algn="l"/>
              </a:tabLst>
              <a:defRPr sz="4400">
                <a:solidFill>
                  <a:schemeClr val="tx2"/>
                </a:solidFill>
                <a:latin typeface="Times New Roman" pitchFamily="18" charset="0"/>
              </a:defRPr>
            </a:lvl9pPr>
          </a:lstStyle>
          <a:p>
            <a:pPr>
              <a:defRPr/>
            </a:pPr>
            <a:r>
              <a:rPr lang="lv-LV" altLang="lv-LV" sz="3200" b="1" i="1" dirty="0">
                <a:solidFill>
                  <a:srgbClr val="008000"/>
                </a:solidFill>
                <a:effectLst>
                  <a:outerShdw blurRad="38100" dist="38100" dir="2700000" algn="tl">
                    <a:srgbClr val="C0C0C0"/>
                  </a:outerShdw>
                </a:effectLst>
                <a:latin typeface="CentSchbook TL" pitchFamily="18" charset="0"/>
              </a:rPr>
              <a:t>  </a:t>
            </a:r>
            <a:r>
              <a:rPr lang="lv-LV" altLang="lv-LV" sz="3200" b="1" i="1" dirty="0" smtClean="0">
                <a:solidFill>
                  <a:srgbClr val="008000"/>
                </a:solidFill>
                <a:effectLst>
                  <a:outerShdw blurRad="38100" dist="38100" dir="2700000" algn="tl">
                    <a:srgbClr val="C0C0C0"/>
                  </a:outerShdw>
                </a:effectLst>
                <a:latin typeface="Arial" panose="020B0604020202020204" pitchFamily="34" charset="0"/>
                <a:cs typeface="Arial" panose="020B0604020202020204" pitchFamily="34" charset="0"/>
              </a:rPr>
              <a:t>Lauksaimniecības zemes purvos </a:t>
            </a:r>
            <a:r>
              <a:rPr lang="lv-LV" altLang="lv-LV" sz="2800" b="1" i="1" dirty="0">
                <a:solidFill>
                  <a:srgbClr val="339933"/>
                </a:solidFill>
                <a:effectLst>
                  <a:outerShdw blurRad="38100" dist="38100" dir="2700000" algn="tl">
                    <a:srgbClr val="C0C0C0"/>
                  </a:outerShdw>
                </a:effectLst>
                <a:latin typeface="Arial" panose="020B0604020202020204" pitchFamily="34" charset="0"/>
                <a:cs typeface="Arial" panose="020B0604020202020204" pitchFamily="34" charset="0"/>
              </a:rPr>
              <a:t/>
            </a:r>
            <a:br>
              <a:rPr lang="lv-LV" altLang="lv-LV" sz="2800" b="1" i="1" dirty="0">
                <a:solidFill>
                  <a:srgbClr val="339933"/>
                </a:solidFill>
                <a:effectLst>
                  <a:outerShdw blurRad="38100" dist="38100" dir="2700000" algn="tl">
                    <a:srgbClr val="C0C0C0"/>
                  </a:outerShdw>
                </a:effectLst>
                <a:latin typeface="Arial" panose="020B0604020202020204" pitchFamily="34" charset="0"/>
                <a:cs typeface="Arial" panose="020B0604020202020204" pitchFamily="34" charset="0"/>
              </a:rPr>
            </a:br>
            <a:endParaRPr lang="lv-LV" altLang="lv-LV" sz="2800" b="1" i="1" dirty="0">
              <a:solidFill>
                <a:srgbClr val="339933"/>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3" name="Rectangle 2"/>
          <p:cNvSpPr/>
          <p:nvPr/>
        </p:nvSpPr>
        <p:spPr>
          <a:xfrm>
            <a:off x="1104900" y="1341439"/>
            <a:ext cx="9772650" cy="3416320"/>
          </a:xfrm>
          <a:prstGeom prst="rect">
            <a:avLst/>
          </a:prstGeom>
        </p:spPr>
        <p:txBody>
          <a:bodyPr wrap="square">
            <a:spAutoFit/>
          </a:bodyPr>
          <a:lstStyle/>
          <a:p>
            <a:r>
              <a:rPr lang="lv-LV" sz="2400" dirty="0" smtClean="0">
                <a:latin typeface="Arial" panose="020B0604020202020204" pitchFamily="34" charset="0"/>
                <a:cs typeface="Arial" panose="020B0604020202020204" pitchFamily="34" charset="0"/>
              </a:rPr>
              <a:t>Pēc FAO datiem </a:t>
            </a:r>
            <a:r>
              <a:rPr lang="lv-LV" sz="2400" dirty="0">
                <a:latin typeface="Arial" panose="020B0604020202020204" pitchFamily="34" charset="0"/>
                <a:cs typeface="Arial" panose="020B0604020202020204" pitchFamily="34" charset="0"/>
              </a:rPr>
              <a:t>Eiropā lauksaimniecībā izmantojamo kūdrāju kopējā platība ir aptuveni. 11 miljoni ha (jeb 110 000 km2 ), no kuriem gandrīz 6,4 miljoni ha (58 %) ir aramzeme un aptuveni 4,6 miljoni ha (42 %) - zālāji</a:t>
            </a:r>
            <a:r>
              <a:rPr lang="lv-LV" sz="2400" dirty="0" smtClean="0">
                <a:latin typeface="Arial" panose="020B0604020202020204" pitchFamily="34" charset="0"/>
                <a:cs typeface="Arial" panose="020B0604020202020204" pitchFamily="34" charset="0"/>
              </a:rPr>
              <a:t>.</a:t>
            </a:r>
          </a:p>
          <a:p>
            <a:r>
              <a:rPr lang="lv-LV" sz="2400" dirty="0" smtClean="0">
                <a:latin typeface="Arial" panose="020B0604020202020204" pitchFamily="34" charset="0"/>
                <a:cs typeface="Arial" panose="020B0604020202020204" pitchFamily="34" charset="0"/>
              </a:rPr>
              <a:t>Latvijā kopš 20.gs. sākuma </a:t>
            </a:r>
          </a:p>
          <a:p>
            <a:r>
              <a:rPr lang="lv-LV" sz="2400" dirty="0" smtClean="0">
                <a:latin typeface="Arial" panose="020B0604020202020204" pitchFamily="34" charset="0"/>
                <a:cs typeface="Arial" panose="020B0604020202020204" pitchFamily="34" charset="0"/>
              </a:rPr>
              <a:t>lauksaimniecības </a:t>
            </a:r>
          </a:p>
          <a:p>
            <a:r>
              <a:rPr lang="lv-LV" sz="2400" dirty="0" smtClean="0">
                <a:latin typeface="Arial" panose="020B0604020202020204" pitchFamily="34" charset="0"/>
                <a:cs typeface="Arial" panose="020B0604020202020204" pitchFamily="34" charset="0"/>
              </a:rPr>
              <a:t>vajadzībām nosusināti apmēram </a:t>
            </a:r>
          </a:p>
          <a:p>
            <a:r>
              <a:rPr lang="lv-LV" sz="2400" dirty="0" smtClean="0">
                <a:latin typeface="Arial" panose="020B0604020202020204" pitchFamily="34" charset="0"/>
                <a:cs typeface="Arial" panose="020B0604020202020204" pitchFamily="34" charset="0"/>
              </a:rPr>
              <a:t>96 200 ha purvu platības. </a:t>
            </a:r>
          </a:p>
          <a:p>
            <a:endParaRPr lang="lv-LV"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81402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ChangeArrowheads="1"/>
          </p:cNvSpPr>
          <p:nvPr/>
        </p:nvSpPr>
        <p:spPr bwMode="auto">
          <a:xfrm>
            <a:off x="1992313" y="549276"/>
            <a:ext cx="81534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61950" indent="-361950" algn="ctr">
              <a:tabLst>
                <a:tab pos="723900" algn="l"/>
              </a:tabLst>
              <a:defRPr sz="4400">
                <a:solidFill>
                  <a:schemeClr val="tx2"/>
                </a:solidFill>
                <a:latin typeface="Times New Roman" pitchFamily="18" charset="0"/>
              </a:defRPr>
            </a:lvl1pPr>
            <a:lvl2pPr marL="361950" indent="-361950" algn="ctr">
              <a:tabLst>
                <a:tab pos="723900" algn="l"/>
              </a:tabLst>
              <a:defRPr sz="4400">
                <a:solidFill>
                  <a:schemeClr val="tx2"/>
                </a:solidFill>
                <a:latin typeface="Times New Roman" pitchFamily="18" charset="0"/>
              </a:defRPr>
            </a:lvl2pPr>
            <a:lvl3pPr marL="361950" indent="-361950" algn="ctr">
              <a:tabLst>
                <a:tab pos="723900" algn="l"/>
              </a:tabLst>
              <a:defRPr sz="4400">
                <a:solidFill>
                  <a:schemeClr val="tx2"/>
                </a:solidFill>
                <a:latin typeface="Times New Roman" pitchFamily="18" charset="0"/>
              </a:defRPr>
            </a:lvl3pPr>
            <a:lvl4pPr marL="361950" indent="-361950" algn="ctr">
              <a:tabLst>
                <a:tab pos="723900" algn="l"/>
              </a:tabLst>
              <a:defRPr sz="4400">
                <a:solidFill>
                  <a:schemeClr val="tx2"/>
                </a:solidFill>
                <a:latin typeface="Times New Roman" pitchFamily="18" charset="0"/>
              </a:defRPr>
            </a:lvl4pPr>
            <a:lvl5pPr marL="361950" indent="-361950" algn="ctr">
              <a:tabLst>
                <a:tab pos="723900" algn="l"/>
              </a:tabLst>
              <a:defRPr sz="4400">
                <a:solidFill>
                  <a:schemeClr val="tx2"/>
                </a:solidFill>
                <a:latin typeface="Times New Roman" pitchFamily="18" charset="0"/>
              </a:defRPr>
            </a:lvl5pPr>
            <a:lvl6pPr marL="819150" indent="-361950" algn="ctr" eaLnBrk="0" fontAlgn="base" hangingPunct="0">
              <a:spcBef>
                <a:spcPct val="0"/>
              </a:spcBef>
              <a:spcAft>
                <a:spcPct val="0"/>
              </a:spcAft>
              <a:tabLst>
                <a:tab pos="723900" algn="l"/>
              </a:tabLst>
              <a:defRPr sz="4400">
                <a:solidFill>
                  <a:schemeClr val="tx2"/>
                </a:solidFill>
                <a:latin typeface="Times New Roman" pitchFamily="18" charset="0"/>
              </a:defRPr>
            </a:lvl6pPr>
            <a:lvl7pPr marL="1276350" indent="-361950" algn="ctr" eaLnBrk="0" fontAlgn="base" hangingPunct="0">
              <a:spcBef>
                <a:spcPct val="0"/>
              </a:spcBef>
              <a:spcAft>
                <a:spcPct val="0"/>
              </a:spcAft>
              <a:tabLst>
                <a:tab pos="723900" algn="l"/>
              </a:tabLst>
              <a:defRPr sz="4400">
                <a:solidFill>
                  <a:schemeClr val="tx2"/>
                </a:solidFill>
                <a:latin typeface="Times New Roman" pitchFamily="18" charset="0"/>
              </a:defRPr>
            </a:lvl7pPr>
            <a:lvl8pPr marL="1733550" indent="-361950" algn="ctr" eaLnBrk="0" fontAlgn="base" hangingPunct="0">
              <a:spcBef>
                <a:spcPct val="0"/>
              </a:spcBef>
              <a:spcAft>
                <a:spcPct val="0"/>
              </a:spcAft>
              <a:tabLst>
                <a:tab pos="723900" algn="l"/>
              </a:tabLst>
              <a:defRPr sz="4400">
                <a:solidFill>
                  <a:schemeClr val="tx2"/>
                </a:solidFill>
                <a:latin typeface="Times New Roman" pitchFamily="18" charset="0"/>
              </a:defRPr>
            </a:lvl8pPr>
            <a:lvl9pPr marL="2190750" indent="-361950" algn="ctr" eaLnBrk="0" fontAlgn="base" hangingPunct="0">
              <a:spcBef>
                <a:spcPct val="0"/>
              </a:spcBef>
              <a:spcAft>
                <a:spcPct val="0"/>
              </a:spcAft>
              <a:tabLst>
                <a:tab pos="723900" algn="l"/>
              </a:tabLst>
              <a:defRPr sz="4400">
                <a:solidFill>
                  <a:schemeClr val="tx2"/>
                </a:solidFill>
                <a:latin typeface="Times New Roman" pitchFamily="18" charset="0"/>
              </a:defRPr>
            </a:lvl9pPr>
          </a:lstStyle>
          <a:p>
            <a:pPr>
              <a:defRPr/>
            </a:pPr>
            <a:r>
              <a:rPr lang="lv-LV" altLang="lv-LV" sz="3200" b="1" i="1" dirty="0">
                <a:solidFill>
                  <a:srgbClr val="008000"/>
                </a:solidFill>
                <a:effectLst>
                  <a:outerShdw blurRad="38100" dist="38100" dir="2700000" algn="tl">
                    <a:srgbClr val="C0C0C0"/>
                  </a:outerShdw>
                </a:effectLst>
                <a:latin typeface="CentSchbook TL" pitchFamily="18" charset="0"/>
              </a:rPr>
              <a:t>  </a:t>
            </a:r>
            <a:r>
              <a:rPr lang="lv-LV" altLang="lv-LV" sz="3200" b="1" i="1" dirty="0" smtClean="0">
                <a:solidFill>
                  <a:srgbClr val="008000"/>
                </a:solidFill>
                <a:effectLst>
                  <a:outerShdw blurRad="38100" dist="38100" dir="2700000" algn="tl">
                    <a:srgbClr val="C0C0C0"/>
                  </a:outerShdw>
                </a:effectLst>
                <a:latin typeface="Arial" panose="020B0604020202020204" pitchFamily="34" charset="0"/>
                <a:cs typeface="Arial" panose="020B0604020202020204" pitchFamily="34" charset="0"/>
              </a:rPr>
              <a:t>Kūdras ieguve </a:t>
            </a:r>
            <a:r>
              <a:rPr lang="lv-LV" altLang="lv-LV" sz="2800" b="1" i="1" dirty="0">
                <a:solidFill>
                  <a:srgbClr val="339933"/>
                </a:solidFill>
                <a:effectLst>
                  <a:outerShdw blurRad="38100" dist="38100" dir="2700000" algn="tl">
                    <a:srgbClr val="C0C0C0"/>
                  </a:outerShdw>
                </a:effectLst>
                <a:latin typeface="Arial" panose="020B0604020202020204" pitchFamily="34" charset="0"/>
                <a:cs typeface="Arial" panose="020B0604020202020204" pitchFamily="34" charset="0"/>
              </a:rPr>
              <a:t/>
            </a:r>
            <a:br>
              <a:rPr lang="lv-LV" altLang="lv-LV" sz="2800" b="1" i="1" dirty="0">
                <a:solidFill>
                  <a:srgbClr val="339933"/>
                </a:solidFill>
                <a:effectLst>
                  <a:outerShdw blurRad="38100" dist="38100" dir="2700000" algn="tl">
                    <a:srgbClr val="C0C0C0"/>
                  </a:outerShdw>
                </a:effectLst>
                <a:latin typeface="Arial" panose="020B0604020202020204" pitchFamily="34" charset="0"/>
                <a:cs typeface="Arial" panose="020B0604020202020204" pitchFamily="34" charset="0"/>
              </a:rPr>
            </a:br>
            <a:endParaRPr lang="lv-LV" altLang="lv-LV" sz="2800" b="1" i="1" dirty="0">
              <a:solidFill>
                <a:srgbClr val="339933"/>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3" name="Rectangle 2"/>
          <p:cNvSpPr/>
          <p:nvPr/>
        </p:nvSpPr>
        <p:spPr>
          <a:xfrm>
            <a:off x="1104900" y="1341439"/>
            <a:ext cx="9772650" cy="3785652"/>
          </a:xfrm>
          <a:prstGeom prst="rect">
            <a:avLst/>
          </a:prstGeom>
        </p:spPr>
        <p:txBody>
          <a:bodyPr wrap="square">
            <a:spAutoFit/>
          </a:bodyPr>
          <a:lstStyle/>
          <a:p>
            <a:r>
              <a:rPr lang="lv-LV" sz="2400" dirty="0" smtClean="0">
                <a:latin typeface="Arial" panose="020B0604020202020204" pitchFamily="34" charset="0"/>
                <a:cs typeface="Arial" panose="020B0604020202020204" pitchFamily="34" charset="0"/>
              </a:rPr>
              <a:t>Latvijā atradnēs </a:t>
            </a:r>
            <a:r>
              <a:rPr lang="lv-LV" sz="2400" dirty="0">
                <a:latin typeface="Arial" panose="020B0604020202020204" pitchFamily="34" charset="0"/>
                <a:cs typeface="Arial" panose="020B0604020202020204" pitchFamily="34" charset="0"/>
              </a:rPr>
              <a:t>uzkrājušās 1,7 miljardi t </a:t>
            </a:r>
            <a:r>
              <a:rPr lang="lv-LV" sz="2400" dirty="0" smtClean="0">
                <a:latin typeface="Arial" panose="020B0604020202020204" pitchFamily="34" charset="0"/>
                <a:cs typeface="Arial" panose="020B0604020202020204" pitchFamily="34" charset="0"/>
              </a:rPr>
              <a:t>kūdras</a:t>
            </a:r>
          </a:p>
          <a:p>
            <a:endParaRPr lang="lv-LV" sz="2400" dirty="0" smtClean="0">
              <a:latin typeface="Arial" panose="020B0604020202020204" pitchFamily="34" charset="0"/>
              <a:cs typeface="Arial" panose="020B0604020202020204" pitchFamily="34" charset="0"/>
            </a:endParaRPr>
          </a:p>
          <a:p>
            <a:r>
              <a:rPr lang="lv-LV" sz="2400" dirty="0" smtClean="0">
                <a:latin typeface="Arial" panose="020B0604020202020204" pitchFamily="34" charset="0"/>
                <a:cs typeface="Arial" panose="020B0604020202020204" pitchFamily="34" charset="0"/>
              </a:rPr>
              <a:t> </a:t>
            </a:r>
            <a:r>
              <a:rPr lang="lv-LV" sz="2400" dirty="0">
                <a:latin typeface="Arial" panose="020B0604020202020204" pitchFamily="34" charset="0"/>
                <a:cs typeface="Arial" panose="020B0604020202020204" pitchFamily="34" charset="0"/>
              </a:rPr>
              <a:t>• </a:t>
            </a:r>
            <a:r>
              <a:rPr lang="lv-LV" sz="2400" dirty="0" smtClean="0">
                <a:latin typeface="Arial" panose="020B0604020202020204" pitchFamily="34" charset="0"/>
                <a:cs typeface="Arial" panose="020B0604020202020204" pitchFamily="34" charset="0"/>
              </a:rPr>
              <a:t>Kūdra ir lēni atjaunojošs derīgais izraktenis, jo pēc jaunākajiem pētījumiem gadā </a:t>
            </a:r>
            <a:r>
              <a:rPr lang="lv-LV" sz="2400" dirty="0">
                <a:latin typeface="Arial" panose="020B0604020202020204" pitchFamily="34" charset="0"/>
                <a:cs typeface="Arial" panose="020B0604020202020204" pitchFamily="34" charset="0"/>
              </a:rPr>
              <a:t>uzkrājas aptuveni 1,6 miljoni t kūdras (2 mm gadā</a:t>
            </a:r>
            <a:r>
              <a:rPr lang="lv-LV" sz="2400" dirty="0" smtClean="0">
                <a:latin typeface="Arial" panose="020B0604020202020204" pitchFamily="34" charset="0"/>
                <a:cs typeface="Arial" panose="020B0604020202020204" pitchFamily="34" charset="0"/>
              </a:rPr>
              <a:t>)</a:t>
            </a:r>
          </a:p>
          <a:p>
            <a:r>
              <a:rPr lang="lv-LV" sz="2400" dirty="0" smtClean="0">
                <a:latin typeface="Arial" panose="020B0604020202020204" pitchFamily="34" charset="0"/>
                <a:cs typeface="Arial" panose="020B0604020202020204" pitchFamily="34" charset="0"/>
              </a:rPr>
              <a:t> </a:t>
            </a:r>
          </a:p>
          <a:p>
            <a:r>
              <a:rPr lang="lv-LV" sz="2400" dirty="0" smtClean="0">
                <a:latin typeface="Arial" panose="020B0604020202020204" pitchFamily="34" charset="0"/>
                <a:cs typeface="Arial" panose="020B0604020202020204" pitchFamily="34" charset="0"/>
              </a:rPr>
              <a:t>• </a:t>
            </a:r>
            <a:r>
              <a:rPr lang="lv-LV" sz="2400" dirty="0">
                <a:latin typeface="Arial" panose="020B0604020202020204" pitchFamily="34" charset="0"/>
                <a:cs typeface="Arial" panose="020B0604020202020204" pitchFamily="34" charset="0"/>
              </a:rPr>
              <a:t>10 gadu griezumā vidēji gadā tiek iegūts 0,95 miljoni t kūdras +0,65 </a:t>
            </a:r>
            <a:r>
              <a:rPr lang="lv-LV" sz="2400" dirty="0" err="1">
                <a:latin typeface="Arial" panose="020B0604020202020204" pitchFamily="34" charset="0"/>
                <a:cs typeface="Arial" panose="020B0604020202020204" pitchFamily="34" charset="0"/>
              </a:rPr>
              <a:t>milj</a:t>
            </a:r>
            <a:r>
              <a:rPr lang="lv-LV" sz="2400" dirty="0">
                <a:latin typeface="Arial" panose="020B0604020202020204" pitchFamily="34" charset="0"/>
                <a:cs typeface="Arial" panose="020B0604020202020204" pitchFamily="34" charset="0"/>
              </a:rPr>
              <a:t> t pieaugums </a:t>
            </a:r>
            <a:r>
              <a:rPr lang="lv-LV" sz="2400" dirty="0" smtClean="0">
                <a:latin typeface="Arial" panose="020B0604020202020204" pitchFamily="34" charset="0"/>
                <a:cs typeface="Arial" panose="020B0604020202020204" pitchFamily="34" charset="0"/>
              </a:rPr>
              <a:t>gadā.</a:t>
            </a:r>
          </a:p>
          <a:p>
            <a:endParaRPr lang="lv-LV" sz="2400" dirty="0">
              <a:latin typeface="Arial" panose="020B0604020202020204" pitchFamily="34" charset="0"/>
              <a:cs typeface="Arial" panose="020B0604020202020204" pitchFamily="34" charset="0"/>
            </a:endParaRPr>
          </a:p>
          <a:p>
            <a:r>
              <a:rPr lang="lv-LV" sz="2400" dirty="0">
                <a:latin typeface="Arial" panose="020B0604020202020204" pitchFamily="34" charset="0"/>
                <a:cs typeface="Arial" panose="020B0604020202020204" pitchFamily="34" charset="0"/>
              </a:rPr>
              <a:t>Prognozējams pieejamais kūdras resursu apjoms un ieguves platība tautsaimniecībai 26 000 ha / vidēji 1,2 milj.t gadā</a:t>
            </a:r>
          </a:p>
        </p:txBody>
      </p:sp>
    </p:spTree>
    <p:extLst>
      <p:ext uri="{BB962C8B-B14F-4D97-AF65-F5344CB8AC3E}">
        <p14:creationId xmlns:p14="http://schemas.microsoft.com/office/powerpoint/2010/main" val="34227204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33188" y="1310348"/>
            <a:ext cx="8398700" cy="5240765"/>
          </a:xfrm>
        </p:spPr>
        <p:txBody>
          <a:bodyPr>
            <a:normAutofit fontScale="92500" lnSpcReduction="10000"/>
          </a:bodyPr>
          <a:lstStyle/>
          <a:p>
            <a:pPr marL="0" indent="0" eaLnBrk="0" hangingPunct="0">
              <a:lnSpc>
                <a:spcPct val="80000"/>
              </a:lnSpc>
              <a:buNone/>
              <a:defRPr/>
            </a:pPr>
            <a:endParaRPr lang="lv-LV" sz="2000" b="1" dirty="0">
              <a:solidFill>
                <a:schemeClr val="tx1">
                  <a:lumMod val="75000"/>
                  <a:lumOff val="25000"/>
                </a:schemeClr>
              </a:solidFill>
            </a:endParaRPr>
          </a:p>
          <a:p>
            <a:pPr marL="0" indent="0" eaLnBrk="0" hangingPunct="0">
              <a:lnSpc>
                <a:spcPct val="80000"/>
              </a:lnSpc>
              <a:buNone/>
              <a:defRPr/>
            </a:pPr>
            <a:r>
              <a:rPr lang="lv-LV" sz="2800" b="1" dirty="0">
                <a:solidFill>
                  <a:schemeClr val="tx1">
                    <a:lumMod val="75000"/>
                    <a:lumOff val="25000"/>
                  </a:schemeClr>
                </a:solidFill>
                <a:latin typeface="Arial" panose="020B0604020202020204" pitchFamily="34" charset="0"/>
                <a:cs typeface="Arial" panose="020B0604020202020204" pitchFamily="34" charset="0"/>
              </a:rPr>
              <a:t>Balstoties uz vēsturiskiem datiem, purva izstrādei nepieciešami vismaz 75 gadi.</a:t>
            </a:r>
          </a:p>
          <a:p>
            <a:pPr marL="0" indent="0" eaLnBrk="0" hangingPunct="0">
              <a:lnSpc>
                <a:spcPct val="80000"/>
              </a:lnSpc>
              <a:buNone/>
              <a:defRPr/>
            </a:pPr>
            <a:endParaRPr lang="lv-LV" sz="2800" b="1" dirty="0">
              <a:solidFill>
                <a:schemeClr val="tx1">
                  <a:lumMod val="75000"/>
                  <a:lumOff val="25000"/>
                </a:schemeClr>
              </a:solidFill>
              <a:latin typeface="Arial" panose="020B0604020202020204" pitchFamily="34" charset="0"/>
              <a:cs typeface="Arial" panose="020B0604020202020204" pitchFamily="34" charset="0"/>
            </a:endParaRPr>
          </a:p>
          <a:p>
            <a:pPr marL="0" indent="0" eaLnBrk="0" hangingPunct="0">
              <a:lnSpc>
                <a:spcPct val="80000"/>
              </a:lnSpc>
              <a:buNone/>
              <a:defRPr/>
            </a:pPr>
            <a:r>
              <a:rPr lang="lv-LV" sz="2800" b="1" dirty="0">
                <a:solidFill>
                  <a:schemeClr val="tx1">
                    <a:lumMod val="75000"/>
                    <a:lumOff val="25000"/>
                  </a:schemeClr>
                </a:solidFill>
                <a:latin typeface="Arial" panose="020B0604020202020204" pitchFamily="34" charset="0"/>
                <a:cs typeface="Arial" panose="020B0604020202020204" pitchFamily="34" charset="0"/>
              </a:rPr>
              <a:t>Tas pamatojams ar reāliem piemēriem – purvos, kuros izstrāde uzsākta pagājušā gadsimta sešdesmitajos gados, tā turpinās joprojām.</a:t>
            </a:r>
          </a:p>
          <a:p>
            <a:pPr marL="0" indent="0" eaLnBrk="0" hangingPunct="0">
              <a:lnSpc>
                <a:spcPct val="80000"/>
              </a:lnSpc>
              <a:buNone/>
              <a:defRPr/>
            </a:pPr>
            <a:endParaRPr lang="lv-LV" sz="2800" b="1" dirty="0">
              <a:solidFill>
                <a:schemeClr val="tx1">
                  <a:lumMod val="75000"/>
                  <a:lumOff val="25000"/>
                </a:schemeClr>
              </a:solidFill>
              <a:latin typeface="Arial" panose="020B0604020202020204" pitchFamily="34" charset="0"/>
              <a:cs typeface="Arial" panose="020B0604020202020204" pitchFamily="34" charset="0"/>
            </a:endParaRPr>
          </a:p>
          <a:p>
            <a:pPr marL="0" indent="0" eaLnBrk="0" hangingPunct="0">
              <a:lnSpc>
                <a:spcPct val="80000"/>
              </a:lnSpc>
              <a:buNone/>
              <a:defRPr/>
            </a:pPr>
            <a:r>
              <a:rPr lang="lv-LV" sz="2800" b="1" dirty="0">
                <a:solidFill>
                  <a:schemeClr val="tx1">
                    <a:lumMod val="75000"/>
                    <a:lumOff val="25000"/>
                  </a:schemeClr>
                </a:solidFill>
                <a:latin typeface="Arial" panose="020B0604020202020204" pitchFamily="34" charset="0"/>
                <a:cs typeface="Arial" panose="020B0604020202020204" pitchFamily="34" charset="0"/>
              </a:rPr>
              <a:t>Pēc purva izstrādes ir jāveic rekultivācija.</a:t>
            </a:r>
          </a:p>
          <a:p>
            <a:pPr marL="0" indent="0" eaLnBrk="0" hangingPunct="0">
              <a:lnSpc>
                <a:spcPct val="80000"/>
              </a:lnSpc>
              <a:buNone/>
              <a:defRPr/>
            </a:pPr>
            <a:endParaRPr lang="lv-LV" sz="2800" b="1" dirty="0">
              <a:solidFill>
                <a:schemeClr val="tx1">
                  <a:lumMod val="75000"/>
                  <a:lumOff val="25000"/>
                </a:schemeClr>
              </a:solidFill>
              <a:latin typeface="Arial" panose="020B0604020202020204" pitchFamily="34" charset="0"/>
              <a:cs typeface="Arial" panose="020B0604020202020204" pitchFamily="34" charset="0"/>
            </a:endParaRPr>
          </a:p>
          <a:p>
            <a:pPr marL="0" indent="0" eaLnBrk="0" hangingPunct="0">
              <a:lnSpc>
                <a:spcPct val="80000"/>
              </a:lnSpc>
              <a:buNone/>
              <a:defRPr/>
            </a:pPr>
            <a:r>
              <a:rPr lang="lv-LV" sz="2800" b="1" dirty="0">
                <a:solidFill>
                  <a:schemeClr val="tx1">
                    <a:lumMod val="75000"/>
                    <a:lumOff val="25000"/>
                  </a:schemeClr>
                </a:solidFill>
                <a:latin typeface="Arial" panose="020B0604020202020204" pitchFamily="34" charset="0"/>
                <a:cs typeface="Arial" panose="020B0604020202020204" pitchFamily="34" charset="0"/>
              </a:rPr>
              <a:t>Rekultivācijas nosacījumi ir ierakstīti jau licencē un nomas līgumā.</a:t>
            </a:r>
          </a:p>
          <a:p>
            <a:pPr marL="0" indent="0" eaLnBrk="0" hangingPunct="0">
              <a:lnSpc>
                <a:spcPct val="80000"/>
              </a:lnSpc>
              <a:buNone/>
              <a:defRPr/>
            </a:pPr>
            <a:endParaRPr lang="lv-LV" sz="24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524000" y="170479"/>
            <a:ext cx="9144000" cy="914400"/>
          </a:xfrm>
          <a:noFill/>
        </p:spPr>
        <p:txBody>
          <a:bodyPr>
            <a:normAutofit/>
          </a:bodyPr>
          <a:lstStyle/>
          <a:p>
            <a:r>
              <a:rPr lang="lv-LV" sz="3600" b="1" dirty="0">
                <a:solidFill>
                  <a:schemeClr val="accent1">
                    <a:lumMod val="75000"/>
                  </a:schemeClr>
                </a:solidFill>
                <a:latin typeface="Arial" panose="020B0604020202020204" pitchFamily="34" charset="0"/>
                <a:cs typeface="Arial" panose="020B0604020202020204" pitchFamily="34" charset="0"/>
              </a:rPr>
              <a:t>Purva izstrāde un rekultivācija</a:t>
            </a:r>
            <a:endParaRPr lang="en-US" sz="36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75912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70479"/>
            <a:ext cx="9144000" cy="914400"/>
          </a:xfrm>
          <a:noFill/>
        </p:spPr>
        <p:txBody>
          <a:bodyPr>
            <a:normAutofit/>
          </a:bodyPr>
          <a:lstStyle/>
          <a:p>
            <a:r>
              <a:rPr lang="lv-LV" sz="3600" b="1" dirty="0">
                <a:solidFill>
                  <a:schemeClr val="accent1">
                    <a:lumMod val="75000"/>
                  </a:schemeClr>
                </a:solidFill>
                <a:latin typeface="Arial" panose="020B0604020202020204" pitchFamily="34" charset="0"/>
                <a:cs typeface="Arial" panose="020B0604020202020204" pitchFamily="34" charset="0"/>
              </a:rPr>
              <a:t>Purva izstrāde un rekultivācija</a:t>
            </a:r>
            <a:endParaRPr lang="en-US" sz="3600" b="1" dirty="0">
              <a:solidFill>
                <a:schemeClr val="accent1">
                  <a:lumMod val="75000"/>
                </a:schemeClr>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1022349" y="1185863"/>
            <a:ext cx="10147301" cy="3670767"/>
          </a:xfrm>
        </p:spPr>
        <p:txBody>
          <a:bodyPr>
            <a:normAutofit/>
          </a:bodyPr>
          <a:lstStyle/>
          <a:p>
            <a:pPr algn="just"/>
            <a:r>
              <a:rPr lang="lv-LV" sz="2000" dirty="0">
                <a:solidFill>
                  <a:srgbClr val="7B7B7B"/>
                </a:solidFill>
                <a:latin typeface="Arial" panose="020B0604020202020204" pitchFamily="34" charset="0"/>
                <a:cs typeface="Arial" panose="020B0604020202020204" pitchFamily="34" charset="0"/>
              </a:rPr>
              <a:t>Atbilstoši normatīvajiem aktiem pēc kūdras ieguves ir iespējami vairāki rekultivācijas veidi. Tos var iedalīt divās grupās:</a:t>
            </a:r>
          </a:p>
          <a:p>
            <a:pPr algn="just">
              <a:buFont typeface="Arial" panose="020B0604020202020204" pitchFamily="34" charset="0"/>
              <a:buChar char="•"/>
            </a:pPr>
            <a:r>
              <a:rPr lang="lv-LV" sz="2000" dirty="0">
                <a:solidFill>
                  <a:srgbClr val="7B7B7B"/>
                </a:solidFill>
                <a:latin typeface="Arial" panose="020B0604020202020204" pitchFamily="34" charset="0"/>
                <a:cs typeface="Arial" panose="020B0604020202020204" pitchFamily="34" charset="0"/>
              </a:rPr>
              <a:t>tie bijušo kūdras ieguves lauku rekultivācijas veidi, kuru mērķis ir veikt saimniecisko darbību (ogulāju (lielogu dzērveņu, krūmmelleņu) audzēšana, ātraudzīgu koku sugu stādīšana, lai iegūtu koksni enerģijas vajadzībām, aramzemju ierīkošana, daudzgadīgo zālāju ierīkošana, paludikultūru audzēšana.</a:t>
            </a:r>
          </a:p>
          <a:p>
            <a:pPr algn="just">
              <a:buFont typeface="Arial" panose="020B0604020202020204" pitchFamily="34" charset="0"/>
              <a:buChar char="•"/>
            </a:pPr>
            <a:r>
              <a:rPr lang="lv-LV" sz="2000" dirty="0">
                <a:solidFill>
                  <a:srgbClr val="7B7B7B"/>
                </a:solidFill>
                <a:latin typeface="Arial" panose="020B0604020202020204" pitchFamily="34" charset="0"/>
                <a:cs typeface="Arial" panose="020B0604020202020204" pitchFamily="34" charset="0"/>
              </a:rPr>
              <a:t>Tie rekultivācijas veidi, kuru mērķis ir atjaunot purva dabiskās funkcijas vai pārveidot platību cita veida relatīvi dabiskā teritorijā - reaturalizācija, meža ieaudzēšana un ūdenskrātuvju izveide.</a:t>
            </a:r>
            <a:endParaRPr lang="lv-LV" sz="2000" b="0" i="0" dirty="0">
              <a:solidFill>
                <a:srgbClr val="7B7B7B"/>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49071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711" y="211399"/>
            <a:ext cx="9144000" cy="914400"/>
          </a:xfrm>
          <a:noFill/>
        </p:spPr>
        <p:txBody>
          <a:bodyPr>
            <a:normAutofit fontScale="90000"/>
          </a:bodyPr>
          <a:lstStyle/>
          <a:p>
            <a:r>
              <a:rPr lang="lv-LV" sz="3600" b="1" dirty="0" smtClean="0">
                <a:solidFill>
                  <a:schemeClr val="accent1">
                    <a:lumMod val="75000"/>
                  </a:schemeClr>
                </a:solidFill>
                <a:latin typeface="Arial" panose="020B0604020202020204" pitchFamily="34" charset="0"/>
                <a:cs typeface="Arial" panose="020B0604020202020204" pitchFamily="34" charset="0"/>
              </a:rPr>
              <a:t>Izstrādāta kūdrāja rekultivācijas veidi</a:t>
            </a:r>
            <a:endParaRPr lang="en-US" sz="3600" b="1" dirty="0">
              <a:solidFill>
                <a:schemeClr val="accent1">
                  <a:lumMod val="75000"/>
                </a:schemeClr>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nvGraphicFramePr>
        <p:xfrm>
          <a:off x="3368675" y="3396933"/>
          <a:ext cx="6096000" cy="289560"/>
        </p:xfrm>
        <a:graphic>
          <a:graphicData uri="http://schemas.openxmlformats.org/drawingml/2006/table">
            <a:tbl>
              <a:tblPr/>
              <a:tblGrid>
                <a:gridCol w="6096000">
                  <a:extLst>
                    <a:ext uri="{9D8B030D-6E8A-4147-A177-3AD203B41FA5}">
                      <a16:colId xmlns:a16="http://schemas.microsoft.com/office/drawing/2014/main" val="1525410463"/>
                    </a:ext>
                  </a:extLst>
                </a:gridCol>
              </a:tblGrid>
              <a:tr h="0">
                <a:tc>
                  <a:txBody>
                    <a:bodyPr/>
                    <a:lstStyle/>
                    <a:p>
                      <a:endParaRPr lang="lv-LV">
                        <a:effectLst/>
                      </a:endParaRPr>
                    </a:p>
                  </a:txBody>
                  <a:tcPr marL="7620" marR="7620" marT="7620" marB="7620" anchor="ctr">
                    <a:lnL>
                      <a:noFill/>
                    </a:lnL>
                    <a:lnR>
                      <a:noFill/>
                    </a:lnR>
                    <a:lnT>
                      <a:noFill/>
                    </a:lnT>
                    <a:lnB>
                      <a:noFill/>
                    </a:lnB>
                    <a:solidFill>
                      <a:srgbClr val="FFFFFF"/>
                    </a:solidFill>
                  </a:tcPr>
                </a:tc>
                <a:extLst>
                  <a:ext uri="{0D108BD9-81ED-4DB2-BD59-A6C34878D82A}">
                    <a16:rowId xmlns:a16="http://schemas.microsoft.com/office/drawing/2014/main" val="2974149819"/>
                  </a:ext>
                </a:extLst>
              </a:tr>
            </a:tbl>
          </a:graphicData>
        </a:graphic>
      </p:graphicFrame>
      <p:graphicFrame>
        <p:nvGraphicFramePr>
          <p:cNvPr id="7" name="Table 6"/>
          <p:cNvGraphicFramePr>
            <a:graphicFrameLocks noGrp="1"/>
          </p:cNvGraphicFramePr>
          <p:nvPr/>
        </p:nvGraphicFramePr>
        <p:xfrm>
          <a:off x="3368675" y="3396933"/>
          <a:ext cx="6096000" cy="289560"/>
        </p:xfrm>
        <a:graphic>
          <a:graphicData uri="http://schemas.openxmlformats.org/drawingml/2006/table">
            <a:tbl>
              <a:tblPr/>
              <a:tblGrid>
                <a:gridCol w="6096000">
                  <a:extLst>
                    <a:ext uri="{9D8B030D-6E8A-4147-A177-3AD203B41FA5}">
                      <a16:colId xmlns:a16="http://schemas.microsoft.com/office/drawing/2014/main" val="3204785546"/>
                    </a:ext>
                  </a:extLst>
                </a:gridCol>
              </a:tblGrid>
              <a:tr h="0">
                <a:tc>
                  <a:txBody>
                    <a:bodyPr/>
                    <a:lstStyle/>
                    <a:p>
                      <a:endParaRPr lang="lv-LV" dirty="0">
                        <a:effectLst/>
                      </a:endParaRPr>
                    </a:p>
                  </a:txBody>
                  <a:tcPr marL="7620" marR="7620" marT="7620" marB="7620" anchor="ctr">
                    <a:lnL>
                      <a:noFill/>
                    </a:lnL>
                    <a:lnR>
                      <a:noFill/>
                    </a:lnR>
                    <a:lnT>
                      <a:noFill/>
                    </a:lnT>
                    <a:lnB>
                      <a:noFill/>
                    </a:lnB>
                    <a:solidFill>
                      <a:srgbClr val="FFFFFF"/>
                    </a:solidFill>
                  </a:tcPr>
                </a:tc>
                <a:extLst>
                  <a:ext uri="{0D108BD9-81ED-4DB2-BD59-A6C34878D82A}">
                    <a16:rowId xmlns:a16="http://schemas.microsoft.com/office/drawing/2014/main" val="2950811831"/>
                  </a:ext>
                </a:extLst>
              </a:tr>
            </a:tbl>
          </a:graphicData>
        </a:graphic>
      </p:graphicFrame>
      <p:pic>
        <p:nvPicPr>
          <p:cNvPr id="2050" name="Picture 2" descr="https://restore.daba.gov.lv/upload/Image/Rekultiv%C4%81cijas%20vei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213" y="965201"/>
            <a:ext cx="5949888" cy="56891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350063" y="3004730"/>
            <a:ext cx="3937000" cy="4524315"/>
          </a:xfrm>
          <a:prstGeom prst="rect">
            <a:avLst/>
          </a:prstGeom>
          <a:noFill/>
        </p:spPr>
        <p:txBody>
          <a:bodyPr wrap="square" rtlCol="0">
            <a:spAutoFit/>
          </a:bodyPr>
          <a:lstStyle/>
          <a:p>
            <a:pPr marL="457200" indent="-457200">
              <a:buClr>
                <a:srgbClr val="A2C816"/>
              </a:buClr>
              <a:buFont typeface="+mj-lt"/>
              <a:buAutoNum type="arabicPeriod"/>
            </a:pPr>
            <a:r>
              <a:rPr lang="lv-LV" b="1" dirty="0">
                <a:solidFill>
                  <a:srgbClr val="E4C402">
                    <a:lumMod val="50000"/>
                  </a:srgbClr>
                </a:solidFill>
                <a:latin typeface="Arial" panose="020B0604020202020204" pitchFamily="34" charset="0"/>
                <a:cs typeface="Arial" panose="020B0604020202020204" pitchFamily="34" charset="0"/>
              </a:rPr>
              <a:t>Renaturalizācija;</a:t>
            </a:r>
            <a:endParaRPr lang="en-US" b="1" dirty="0">
              <a:solidFill>
                <a:srgbClr val="E4C402">
                  <a:lumMod val="50000"/>
                </a:srgbClr>
              </a:solidFill>
              <a:latin typeface="Arial" panose="020B0604020202020204" pitchFamily="34" charset="0"/>
              <a:cs typeface="Arial" panose="020B0604020202020204" pitchFamily="34" charset="0"/>
            </a:endParaRPr>
          </a:p>
          <a:p>
            <a:pPr marL="409575" lvl="1" indent="309563">
              <a:buClr>
                <a:srgbClr val="A2C816">
                  <a:lumMod val="50000"/>
                </a:srgbClr>
              </a:buClr>
              <a:buNone/>
            </a:pPr>
            <a:r>
              <a:rPr lang="en-US" dirty="0">
                <a:solidFill>
                  <a:srgbClr val="E4C402">
                    <a:lumMod val="50000"/>
                  </a:srgbClr>
                </a:solidFill>
                <a:latin typeface="Arial" panose="020B0604020202020204" pitchFamily="34" charset="0"/>
                <a:cs typeface="Arial" panose="020B0604020202020204" pitchFamily="34" charset="0"/>
              </a:rPr>
              <a:t>1.1. </a:t>
            </a:r>
            <a:r>
              <a:rPr lang="en-US" dirty="0" err="1">
                <a:solidFill>
                  <a:srgbClr val="E4C402">
                    <a:lumMod val="50000"/>
                  </a:srgbClr>
                </a:solidFill>
                <a:latin typeface="Arial" panose="020B0604020202020204" pitchFamily="34" charset="0"/>
                <a:cs typeface="Arial" panose="020B0604020202020204" pitchFamily="34" charset="0"/>
              </a:rPr>
              <a:t>dabiska</a:t>
            </a:r>
            <a:r>
              <a:rPr lang="en-US" dirty="0">
                <a:solidFill>
                  <a:srgbClr val="E4C402">
                    <a:lumMod val="50000"/>
                  </a:srgbClr>
                </a:solidFill>
                <a:latin typeface="Arial" panose="020B0604020202020204" pitchFamily="34" charset="0"/>
                <a:cs typeface="Arial" panose="020B0604020202020204" pitchFamily="34" charset="0"/>
              </a:rPr>
              <a:t> </a:t>
            </a:r>
            <a:r>
              <a:rPr lang="en-US" dirty="0" err="1">
                <a:solidFill>
                  <a:srgbClr val="E4C402">
                    <a:lumMod val="50000"/>
                  </a:srgbClr>
                </a:solidFill>
                <a:latin typeface="Arial" panose="020B0604020202020204" pitchFamily="34" charset="0"/>
                <a:cs typeface="Arial" panose="020B0604020202020204" pitchFamily="34" charset="0"/>
              </a:rPr>
              <a:t>renaturalizācija</a:t>
            </a:r>
            <a:r>
              <a:rPr lang="en-US" dirty="0">
                <a:solidFill>
                  <a:srgbClr val="E4C402">
                    <a:lumMod val="50000"/>
                  </a:srgbClr>
                </a:solidFill>
                <a:latin typeface="Arial" panose="020B0604020202020204" pitchFamily="34" charset="0"/>
                <a:cs typeface="Arial" panose="020B0604020202020204" pitchFamily="34" charset="0"/>
              </a:rPr>
              <a:t>;</a:t>
            </a:r>
          </a:p>
          <a:p>
            <a:pPr marL="409575" lvl="1" indent="309563">
              <a:buClr>
                <a:srgbClr val="A2C816">
                  <a:lumMod val="50000"/>
                </a:srgbClr>
              </a:buClr>
              <a:buNone/>
            </a:pPr>
            <a:r>
              <a:rPr lang="en-US" dirty="0">
                <a:solidFill>
                  <a:srgbClr val="E4C402">
                    <a:lumMod val="50000"/>
                  </a:srgbClr>
                </a:solidFill>
                <a:latin typeface="Arial" panose="020B0604020202020204" pitchFamily="34" charset="0"/>
                <a:cs typeface="Arial" panose="020B0604020202020204" pitchFamily="34" charset="0"/>
              </a:rPr>
              <a:t>1.2. </a:t>
            </a:r>
            <a:r>
              <a:rPr lang="en-US" dirty="0" err="1">
                <a:solidFill>
                  <a:srgbClr val="E4C402">
                    <a:lumMod val="50000"/>
                  </a:srgbClr>
                </a:solidFill>
                <a:latin typeface="Arial" panose="020B0604020202020204" pitchFamily="34" charset="0"/>
                <a:cs typeface="Arial" panose="020B0604020202020204" pitchFamily="34" charset="0"/>
              </a:rPr>
              <a:t>mēr</a:t>
            </a:r>
            <a:r>
              <a:rPr lang="lv-LV" dirty="0">
                <a:solidFill>
                  <a:srgbClr val="E4C402">
                    <a:lumMod val="50000"/>
                  </a:srgbClr>
                </a:solidFill>
                <a:latin typeface="Arial" panose="020B0604020202020204" pitchFamily="34" charset="0"/>
                <a:cs typeface="Arial" panose="020B0604020202020204" pitchFamily="34" charset="0"/>
              </a:rPr>
              <a:t>ķ</a:t>
            </a:r>
            <a:r>
              <a:rPr lang="en-US" dirty="0" err="1">
                <a:solidFill>
                  <a:srgbClr val="E4C402">
                    <a:lumMod val="50000"/>
                  </a:srgbClr>
                </a:solidFill>
                <a:latin typeface="Arial" panose="020B0604020202020204" pitchFamily="34" charset="0"/>
                <a:cs typeface="Arial" panose="020B0604020202020204" pitchFamily="34" charset="0"/>
              </a:rPr>
              <a:t>tiecīga</a:t>
            </a:r>
            <a:r>
              <a:rPr lang="en-US" dirty="0">
                <a:solidFill>
                  <a:srgbClr val="E4C402">
                    <a:lumMod val="50000"/>
                  </a:srgbClr>
                </a:solidFill>
                <a:latin typeface="Arial" panose="020B0604020202020204" pitchFamily="34" charset="0"/>
                <a:cs typeface="Arial" panose="020B0604020202020204" pitchFamily="34" charset="0"/>
              </a:rPr>
              <a:t> </a:t>
            </a:r>
            <a:r>
              <a:rPr lang="en-US" dirty="0" err="1">
                <a:solidFill>
                  <a:srgbClr val="E4C402">
                    <a:lumMod val="50000"/>
                  </a:srgbClr>
                </a:solidFill>
                <a:latin typeface="Arial" panose="020B0604020202020204" pitchFamily="34" charset="0"/>
                <a:cs typeface="Arial" panose="020B0604020202020204" pitchFamily="34" charset="0"/>
              </a:rPr>
              <a:t>renaturalizācija</a:t>
            </a:r>
            <a:r>
              <a:rPr lang="en-US" dirty="0">
                <a:solidFill>
                  <a:srgbClr val="E4C402">
                    <a:lumMod val="50000"/>
                  </a:srgbClr>
                </a:solidFill>
                <a:latin typeface="Arial" panose="020B0604020202020204" pitchFamily="34" charset="0"/>
                <a:cs typeface="Arial" panose="020B0604020202020204" pitchFamily="34" charset="0"/>
              </a:rPr>
              <a:t>;</a:t>
            </a:r>
            <a:endParaRPr lang="lv-LV" dirty="0">
              <a:solidFill>
                <a:srgbClr val="E4C402">
                  <a:lumMod val="50000"/>
                </a:srgbClr>
              </a:solidFill>
              <a:latin typeface="Arial" panose="020B0604020202020204" pitchFamily="34" charset="0"/>
              <a:cs typeface="Arial" panose="020B0604020202020204" pitchFamily="34" charset="0"/>
            </a:endParaRPr>
          </a:p>
          <a:p>
            <a:pPr marL="457200" indent="-457200">
              <a:buClr>
                <a:srgbClr val="A2C816"/>
              </a:buClr>
              <a:buFont typeface="+mj-lt"/>
              <a:buAutoNum type="arabicPeriod"/>
            </a:pPr>
            <a:r>
              <a:rPr lang="lv-LV" b="1" dirty="0">
                <a:solidFill>
                  <a:srgbClr val="E4C402">
                    <a:lumMod val="50000"/>
                  </a:srgbClr>
                </a:solidFill>
                <a:latin typeface="Arial" panose="020B0604020202020204" pitchFamily="34" charset="0"/>
                <a:cs typeface="Arial" panose="020B0604020202020204" pitchFamily="34" charset="0"/>
              </a:rPr>
              <a:t>Apmežošana; </a:t>
            </a:r>
            <a:endParaRPr lang="en-US" b="1" dirty="0">
              <a:solidFill>
                <a:srgbClr val="E4C402">
                  <a:lumMod val="50000"/>
                </a:srgbClr>
              </a:solidFill>
              <a:latin typeface="Arial" panose="020B0604020202020204" pitchFamily="34" charset="0"/>
              <a:cs typeface="Arial" panose="020B0604020202020204" pitchFamily="34" charset="0"/>
            </a:endParaRPr>
          </a:p>
          <a:p>
            <a:pPr marL="409575" lvl="1" indent="309563">
              <a:buClr>
                <a:srgbClr val="A2C816">
                  <a:lumMod val="50000"/>
                </a:srgbClr>
              </a:buClr>
              <a:buNone/>
            </a:pPr>
            <a:r>
              <a:rPr lang="en-US" dirty="0">
                <a:solidFill>
                  <a:srgbClr val="E4C402">
                    <a:lumMod val="50000"/>
                  </a:srgbClr>
                </a:solidFill>
                <a:latin typeface="Arial" panose="020B0604020202020204" pitchFamily="34" charset="0"/>
                <a:cs typeface="Arial" panose="020B0604020202020204" pitchFamily="34" charset="0"/>
              </a:rPr>
              <a:t>2.1. </a:t>
            </a:r>
            <a:r>
              <a:rPr lang="en-US" dirty="0" err="1">
                <a:solidFill>
                  <a:srgbClr val="E4C402">
                    <a:lumMod val="50000"/>
                  </a:srgbClr>
                </a:solidFill>
                <a:latin typeface="Arial" panose="020B0604020202020204" pitchFamily="34" charset="0"/>
                <a:cs typeface="Arial" panose="020B0604020202020204" pitchFamily="34" charset="0"/>
              </a:rPr>
              <a:t>dabiska</a:t>
            </a:r>
            <a:r>
              <a:rPr lang="en-US" dirty="0">
                <a:solidFill>
                  <a:srgbClr val="E4C402">
                    <a:lumMod val="50000"/>
                  </a:srgbClr>
                </a:solidFill>
                <a:latin typeface="Arial" panose="020B0604020202020204" pitchFamily="34" charset="0"/>
                <a:cs typeface="Arial" panose="020B0604020202020204" pitchFamily="34" charset="0"/>
              </a:rPr>
              <a:t> </a:t>
            </a:r>
            <a:r>
              <a:rPr lang="en-US" dirty="0" err="1">
                <a:solidFill>
                  <a:srgbClr val="E4C402">
                    <a:lumMod val="50000"/>
                  </a:srgbClr>
                </a:solidFill>
                <a:latin typeface="Arial" panose="020B0604020202020204" pitchFamily="34" charset="0"/>
                <a:cs typeface="Arial" panose="020B0604020202020204" pitchFamily="34" charset="0"/>
              </a:rPr>
              <a:t>apmežošanās</a:t>
            </a:r>
            <a:r>
              <a:rPr lang="en-US" dirty="0">
                <a:solidFill>
                  <a:srgbClr val="E4C402">
                    <a:lumMod val="50000"/>
                  </a:srgbClr>
                </a:solidFill>
                <a:latin typeface="Arial" panose="020B0604020202020204" pitchFamily="34" charset="0"/>
                <a:cs typeface="Arial" panose="020B0604020202020204" pitchFamily="34" charset="0"/>
              </a:rPr>
              <a:t>;</a:t>
            </a:r>
          </a:p>
          <a:p>
            <a:pPr marL="409575" lvl="1" indent="309563">
              <a:buClr>
                <a:srgbClr val="A2C816">
                  <a:lumMod val="50000"/>
                </a:srgbClr>
              </a:buClr>
              <a:buNone/>
            </a:pPr>
            <a:r>
              <a:rPr lang="en-US" dirty="0">
                <a:solidFill>
                  <a:srgbClr val="E4C402">
                    <a:lumMod val="50000"/>
                  </a:srgbClr>
                </a:solidFill>
                <a:latin typeface="Arial" panose="020B0604020202020204" pitchFamily="34" charset="0"/>
                <a:cs typeface="Arial" panose="020B0604020202020204" pitchFamily="34" charset="0"/>
              </a:rPr>
              <a:t>2.2. </a:t>
            </a:r>
            <a:r>
              <a:rPr lang="en-US" dirty="0" err="1">
                <a:solidFill>
                  <a:srgbClr val="E4C402">
                    <a:lumMod val="50000"/>
                  </a:srgbClr>
                </a:solidFill>
                <a:latin typeface="Arial" panose="020B0604020202020204" pitchFamily="34" charset="0"/>
                <a:cs typeface="Arial" panose="020B0604020202020204" pitchFamily="34" charset="0"/>
              </a:rPr>
              <a:t>mēr</a:t>
            </a:r>
            <a:r>
              <a:rPr lang="lv-LV" dirty="0">
                <a:solidFill>
                  <a:srgbClr val="E4C402">
                    <a:lumMod val="50000"/>
                  </a:srgbClr>
                </a:solidFill>
                <a:latin typeface="Arial" panose="020B0604020202020204" pitchFamily="34" charset="0"/>
                <a:cs typeface="Arial" panose="020B0604020202020204" pitchFamily="34" charset="0"/>
              </a:rPr>
              <a:t>ķ</a:t>
            </a:r>
            <a:r>
              <a:rPr lang="en-US" dirty="0" err="1">
                <a:solidFill>
                  <a:srgbClr val="E4C402">
                    <a:lumMod val="50000"/>
                  </a:srgbClr>
                </a:solidFill>
                <a:latin typeface="Arial" panose="020B0604020202020204" pitchFamily="34" charset="0"/>
                <a:cs typeface="Arial" panose="020B0604020202020204" pitchFamily="34" charset="0"/>
              </a:rPr>
              <a:t>tiecīga</a:t>
            </a:r>
            <a:r>
              <a:rPr lang="en-US" dirty="0">
                <a:solidFill>
                  <a:srgbClr val="E4C402">
                    <a:lumMod val="50000"/>
                  </a:srgbClr>
                </a:solidFill>
                <a:latin typeface="Arial" panose="020B0604020202020204" pitchFamily="34" charset="0"/>
                <a:cs typeface="Arial" panose="020B0604020202020204" pitchFamily="34" charset="0"/>
              </a:rPr>
              <a:t> </a:t>
            </a:r>
            <a:r>
              <a:rPr lang="en-US" dirty="0" err="1">
                <a:solidFill>
                  <a:srgbClr val="E4C402">
                    <a:lumMod val="50000"/>
                  </a:srgbClr>
                </a:solidFill>
                <a:latin typeface="Arial" panose="020B0604020202020204" pitchFamily="34" charset="0"/>
                <a:cs typeface="Arial" panose="020B0604020202020204" pitchFamily="34" charset="0"/>
              </a:rPr>
              <a:t>apmežošana</a:t>
            </a:r>
            <a:r>
              <a:rPr lang="en-US" dirty="0">
                <a:solidFill>
                  <a:srgbClr val="E4C402">
                    <a:lumMod val="50000"/>
                  </a:srgbClr>
                </a:solidFill>
                <a:latin typeface="Arial" panose="020B0604020202020204" pitchFamily="34" charset="0"/>
                <a:cs typeface="Arial" panose="020B0604020202020204" pitchFamily="34" charset="0"/>
              </a:rPr>
              <a:t>;</a:t>
            </a:r>
            <a:endParaRPr lang="lv-LV" dirty="0">
              <a:solidFill>
                <a:srgbClr val="E4C402">
                  <a:lumMod val="50000"/>
                </a:srgbClr>
              </a:solidFill>
              <a:latin typeface="Arial" panose="020B0604020202020204" pitchFamily="34" charset="0"/>
              <a:cs typeface="Arial" panose="020B0604020202020204" pitchFamily="34" charset="0"/>
            </a:endParaRPr>
          </a:p>
          <a:p>
            <a:pPr marL="457200" indent="-457200">
              <a:buClr>
                <a:srgbClr val="A2C816"/>
              </a:buClr>
              <a:buFont typeface="+mj-lt"/>
              <a:buAutoNum type="arabicPeriod"/>
            </a:pPr>
            <a:r>
              <a:rPr lang="lv-LV" b="1" dirty="0">
                <a:solidFill>
                  <a:srgbClr val="E4C402">
                    <a:lumMod val="50000"/>
                  </a:srgbClr>
                </a:solidFill>
                <a:latin typeface="Arial" panose="020B0604020202020204" pitchFamily="34" charset="0"/>
                <a:cs typeface="Arial" panose="020B0604020202020204" pitchFamily="34" charset="0"/>
              </a:rPr>
              <a:t>Ūdenskrātuvju izveide; </a:t>
            </a:r>
          </a:p>
          <a:p>
            <a:pPr marL="457200" indent="-457200">
              <a:buClr>
                <a:srgbClr val="A2C816"/>
              </a:buClr>
              <a:buFont typeface="+mj-lt"/>
              <a:buAutoNum type="arabicPeriod"/>
            </a:pPr>
            <a:r>
              <a:rPr lang="lv-LV" b="1" dirty="0">
                <a:solidFill>
                  <a:srgbClr val="E4C402">
                    <a:lumMod val="50000"/>
                  </a:srgbClr>
                </a:solidFill>
                <a:latin typeface="Arial" panose="020B0604020202020204" pitchFamily="34" charset="0"/>
                <a:cs typeface="Arial" panose="020B0604020202020204" pitchFamily="34" charset="0"/>
              </a:rPr>
              <a:t>Paludikultūru audzēšana;</a:t>
            </a:r>
          </a:p>
          <a:p>
            <a:pPr marL="457200" indent="-457200">
              <a:buClr>
                <a:srgbClr val="A2C816"/>
              </a:buClr>
              <a:buFont typeface="+mj-lt"/>
              <a:buAutoNum type="arabicPeriod"/>
            </a:pPr>
            <a:r>
              <a:rPr lang="lv-LV" b="1" dirty="0">
                <a:solidFill>
                  <a:srgbClr val="E4C402">
                    <a:lumMod val="50000"/>
                  </a:srgbClr>
                </a:solidFill>
                <a:latin typeface="Arial" panose="020B0604020202020204" pitchFamily="34" charset="0"/>
                <a:cs typeface="Arial" panose="020B0604020202020204" pitchFamily="34" charset="0"/>
              </a:rPr>
              <a:t>Lielogu dzērvenes;</a:t>
            </a:r>
          </a:p>
          <a:p>
            <a:pPr marL="457200" indent="-457200">
              <a:buClr>
                <a:srgbClr val="A2C816"/>
              </a:buClr>
              <a:buFont typeface="+mj-lt"/>
              <a:buAutoNum type="arabicPeriod"/>
            </a:pPr>
            <a:r>
              <a:rPr lang="lv-LV" b="1" dirty="0">
                <a:solidFill>
                  <a:srgbClr val="E4C402">
                    <a:lumMod val="50000"/>
                  </a:srgbClr>
                </a:solidFill>
                <a:latin typeface="Arial" panose="020B0604020202020204" pitchFamily="34" charset="0"/>
                <a:cs typeface="Arial" panose="020B0604020202020204" pitchFamily="34" charset="0"/>
              </a:rPr>
              <a:t>Lielogu krūmmellenes;</a:t>
            </a:r>
          </a:p>
          <a:p>
            <a:pPr marL="457200" indent="-457200">
              <a:buClr>
                <a:srgbClr val="A2C816"/>
              </a:buClr>
              <a:buFont typeface="+mj-lt"/>
              <a:buAutoNum type="arabicPeriod"/>
            </a:pPr>
            <a:r>
              <a:rPr lang="lv-LV" b="1" dirty="0">
                <a:solidFill>
                  <a:srgbClr val="E4C402">
                    <a:lumMod val="50000"/>
                  </a:srgbClr>
                </a:solidFill>
                <a:latin typeface="Arial" panose="020B0604020202020204" pitchFamily="34" charset="0"/>
                <a:cs typeface="Arial" panose="020B0604020202020204" pitchFamily="34" charset="0"/>
              </a:rPr>
              <a:t>Aramzemju ierīkošana laukkopības kultūru audzēšanai;</a:t>
            </a:r>
          </a:p>
          <a:p>
            <a:pPr marL="457200" indent="-457200">
              <a:buClr>
                <a:srgbClr val="A2C816"/>
              </a:buClr>
              <a:buFont typeface="+mj-lt"/>
              <a:buAutoNum type="arabicPeriod"/>
            </a:pPr>
            <a:r>
              <a:rPr lang="lv-LV" b="1" dirty="0">
                <a:solidFill>
                  <a:srgbClr val="E4C402">
                    <a:lumMod val="50000"/>
                  </a:srgbClr>
                </a:solidFill>
                <a:latin typeface="Arial" panose="020B0604020202020204" pitchFamily="34" charset="0"/>
                <a:cs typeface="Arial" panose="020B0604020202020204" pitchFamily="34" charset="0"/>
              </a:rPr>
              <a:t>Ilggadīgo zālāju ierīkošana</a:t>
            </a:r>
            <a:r>
              <a:rPr lang="lv-LV" b="1" dirty="0">
                <a:solidFill>
                  <a:srgbClr val="E4C402">
                    <a:lumMod val="50000"/>
                  </a:srgbClr>
                </a:solidFill>
              </a:rPr>
              <a:t>.</a:t>
            </a:r>
            <a:endParaRPr lang="lv-LV" b="1" dirty="0">
              <a:solidFill>
                <a:srgbClr val="E4C402">
                  <a:lumMod val="50000"/>
                </a:srgbClr>
              </a:solidFill>
            </a:endParaRPr>
          </a:p>
        </p:txBody>
      </p:sp>
      <p:sp>
        <p:nvSpPr>
          <p:cNvPr id="13" name="TextBox 12"/>
          <p:cNvSpPr txBox="1"/>
          <p:nvPr/>
        </p:nvSpPr>
        <p:spPr>
          <a:xfrm>
            <a:off x="7619999" y="1298068"/>
            <a:ext cx="4121025" cy="1754326"/>
          </a:xfrm>
          <a:prstGeom prst="rect">
            <a:avLst/>
          </a:prstGeom>
          <a:noFill/>
        </p:spPr>
        <p:txBody>
          <a:bodyPr wrap="square" rtlCol="0">
            <a:spAutoFit/>
          </a:bodyPr>
          <a:lstStyle/>
          <a:p>
            <a:r>
              <a:rPr lang="lv-LV" b="1" dirty="0">
                <a:solidFill>
                  <a:prstClr val="black">
                    <a:lumMod val="65000"/>
                    <a:lumOff val="35000"/>
                  </a:prstClr>
                </a:solidFill>
              </a:rPr>
              <a:t>Rekultivācija</a:t>
            </a:r>
            <a:r>
              <a:rPr lang="lv-LV" dirty="0">
                <a:solidFill>
                  <a:prstClr val="black">
                    <a:lumMod val="65000"/>
                    <a:lumOff val="35000"/>
                  </a:prstClr>
                </a:solidFill>
              </a:rPr>
              <a:t>  Degradētās vides atjaunošana tādā kvalitātē, kas dod </a:t>
            </a:r>
            <a:r>
              <a:rPr lang="lv-LV" b="1" dirty="0">
                <a:solidFill>
                  <a:prstClr val="black">
                    <a:lumMod val="65000"/>
                    <a:lumOff val="35000"/>
                  </a:prstClr>
                </a:solidFill>
              </a:rPr>
              <a:t>iespēju to  izmantot atbilstoši tālākam apsaimniekošanas mērķim.</a:t>
            </a:r>
            <a:endParaRPr lang="lv-LV" i="1" dirty="0">
              <a:solidFill>
                <a:prstClr val="black">
                  <a:lumMod val="65000"/>
                  <a:lumOff val="35000"/>
                </a:prstClr>
              </a:solidFill>
            </a:endParaRPr>
          </a:p>
          <a:p>
            <a:endParaRPr lang="lv-LV" dirty="0"/>
          </a:p>
        </p:txBody>
      </p:sp>
    </p:spTree>
    <p:extLst>
      <p:ext uri="{BB962C8B-B14F-4D97-AF65-F5344CB8AC3E}">
        <p14:creationId xmlns:p14="http://schemas.microsoft.com/office/powerpoint/2010/main" val="28958978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B0E3D-109A-4A43-9DB2-8AF2AE2D69C9}"/>
              </a:ext>
            </a:extLst>
          </p:cNvPr>
          <p:cNvSpPr>
            <a:spLocks noGrp="1"/>
          </p:cNvSpPr>
          <p:nvPr>
            <p:ph type="title"/>
          </p:nvPr>
        </p:nvSpPr>
        <p:spPr>
          <a:xfrm>
            <a:off x="4486775" y="160389"/>
            <a:ext cx="4245259" cy="1162051"/>
          </a:xfrm>
        </p:spPr>
        <p:txBody>
          <a:bodyPr/>
          <a:lstStyle/>
          <a:p>
            <a:r>
              <a:rPr lang="en-US" sz="3200" dirty="0">
                <a:latin typeface="Arial" panose="020B0604020202020204" pitchFamily="34" charset="0"/>
                <a:cs typeface="Arial" panose="020B0604020202020204" pitchFamily="34" charset="0"/>
              </a:rPr>
              <a:t>R</a:t>
            </a:r>
            <a:r>
              <a:rPr lang="lv-LV" sz="3200" dirty="0" err="1">
                <a:latin typeface="Arial" panose="020B0604020202020204" pitchFamily="34" charset="0"/>
                <a:cs typeface="Arial" panose="020B0604020202020204" pitchFamily="34" charset="0"/>
              </a:rPr>
              <a:t>enaturalizācija</a:t>
            </a:r>
            <a:endParaRPr lang="lv-LV"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65C625D-5E94-4FA4-99A2-628088907A41}"/>
              </a:ext>
            </a:extLst>
          </p:cNvPr>
          <p:cNvSpPr>
            <a:spLocks noGrp="1"/>
          </p:cNvSpPr>
          <p:nvPr>
            <p:ph idx="1"/>
          </p:nvPr>
        </p:nvSpPr>
        <p:spPr>
          <a:xfrm>
            <a:off x="806825" y="1063455"/>
            <a:ext cx="11123407" cy="2022645"/>
          </a:xfrm>
        </p:spPr>
        <p:txBody>
          <a:bodyPr>
            <a:normAutofit fontScale="25000" lnSpcReduction="20000"/>
          </a:bodyPr>
          <a:lstStyle/>
          <a:p>
            <a:pPr marL="0" indent="0">
              <a:lnSpc>
                <a:spcPct val="120000"/>
              </a:lnSpc>
              <a:buNone/>
            </a:pPr>
            <a:r>
              <a:rPr lang="lv-LV" sz="7200" dirty="0" smtClean="0">
                <a:latin typeface="Arial" panose="020B0604020202020204" pitchFamily="34" charset="0"/>
                <a:cs typeface="Arial" panose="020B0604020202020204" pitchFamily="34" charset="0"/>
              </a:rPr>
              <a:t>Renaturalizācija ir purvam </a:t>
            </a:r>
            <a:r>
              <a:rPr lang="lv-LV" sz="7200" dirty="0">
                <a:latin typeface="Arial" panose="020B0604020202020204" pitchFamily="34" charset="0"/>
                <a:cs typeface="Arial" panose="020B0604020202020204" pitchFamily="34" charset="0"/>
              </a:rPr>
              <a:t>raksturīgās vides </a:t>
            </a:r>
            <a:r>
              <a:rPr lang="lv-LV" sz="7200" dirty="0" smtClean="0">
                <a:latin typeface="Arial" panose="020B0604020202020204" pitchFamily="34" charset="0"/>
                <a:cs typeface="Arial" panose="020B0604020202020204" pitchFamily="34" charset="0"/>
              </a:rPr>
              <a:t>atjaunošanas rekultivācijas veids.. </a:t>
            </a:r>
          </a:p>
          <a:p>
            <a:pPr marL="0" indent="0">
              <a:lnSpc>
                <a:spcPct val="120000"/>
              </a:lnSpc>
              <a:buNone/>
            </a:pPr>
            <a:r>
              <a:rPr lang="lv-LV" sz="7200" dirty="0" smtClean="0">
                <a:latin typeface="Arial" panose="020B0604020202020204" pitchFamily="34" charset="0"/>
                <a:cs typeface="Arial" panose="020B0604020202020204" pitchFamily="34" charset="0"/>
              </a:rPr>
              <a:t>Renaturalizācijas </a:t>
            </a:r>
            <a:r>
              <a:rPr lang="lv-LV" sz="7200" dirty="0">
                <a:latin typeface="Arial" panose="020B0604020202020204" pitchFamily="34" charset="0"/>
                <a:cs typeface="Arial" panose="020B0604020202020204" pitchFamily="34" charset="0"/>
              </a:rPr>
              <a:t>galvenais mērķis ir purva veģetācijas un ekosistēmu funkciju (ūdens uzkrāšana un kūdras veidošanās) atjaunošana</a:t>
            </a:r>
            <a:r>
              <a:rPr lang="lv-LV" sz="7200" dirty="0" smtClean="0">
                <a:latin typeface="Arial" panose="020B0604020202020204" pitchFamily="34" charset="0"/>
                <a:cs typeface="Arial" panose="020B0604020202020204" pitchFamily="34" charset="0"/>
              </a:rPr>
              <a:t>.</a:t>
            </a:r>
          </a:p>
          <a:p>
            <a:pPr marL="0" indent="0">
              <a:lnSpc>
                <a:spcPct val="120000"/>
              </a:lnSpc>
              <a:buNone/>
            </a:pPr>
            <a:r>
              <a:rPr lang="lv-LV" sz="7200" dirty="0" smtClean="0">
                <a:latin typeface="Arial" panose="020B0604020202020204" pitchFamily="34" charset="0"/>
                <a:cs typeface="Arial" panose="020B0604020202020204" pitchFamily="34" charset="0"/>
              </a:rPr>
              <a:t>Renaturalizācija </a:t>
            </a:r>
            <a:r>
              <a:rPr lang="lv-LV" sz="7200" dirty="0">
                <a:latin typeface="Arial" panose="020B0604020202020204" pitchFamily="34" charset="0"/>
                <a:cs typeface="Arial" panose="020B0604020202020204" pitchFamily="34" charset="0"/>
              </a:rPr>
              <a:t>ir vienīgais veids, kā, izmantojot vērtīgos kūdras resursus, rīkoties atbildīgi un ilgtermiņā „atdot” dabai paņemto. Atjaunojot purvam raksturīgus apstākļus un citādi veicinot purva ekosistēmas atjaunošanos, mēs radām apstākļus, lai ilgtermiņā atjaunotos ne tikai dabas vērtības, bet arī resurss, kuru mēdzam uzskatīt par atjaunojamu - kūdru. </a:t>
            </a:r>
            <a:endParaRPr lang="en-US" sz="7200" dirty="0">
              <a:latin typeface="Arial" panose="020B0604020202020204" pitchFamily="34" charset="0"/>
              <a:cs typeface="Arial" panose="020B0604020202020204" pitchFamily="34" charset="0"/>
            </a:endParaRPr>
          </a:p>
          <a:p>
            <a:pPr marL="0" indent="0">
              <a:buNone/>
            </a:pPr>
            <a:endParaRPr lang="lv-LV" dirty="0"/>
          </a:p>
        </p:txBody>
      </p:sp>
      <p:pic>
        <p:nvPicPr>
          <p:cNvPr id="6" name="Picture 5"/>
          <p:cNvPicPr>
            <a:picLocks noChangeAspect="1"/>
          </p:cNvPicPr>
          <p:nvPr/>
        </p:nvPicPr>
        <p:blipFill>
          <a:blip r:embed="rId3"/>
          <a:stretch>
            <a:fillRect/>
          </a:stretch>
        </p:blipFill>
        <p:spPr>
          <a:xfrm>
            <a:off x="3597070" y="3546474"/>
            <a:ext cx="3793716" cy="2841625"/>
          </a:xfrm>
          <a:prstGeom prst="rect">
            <a:avLst/>
          </a:prstGeom>
        </p:spPr>
      </p:pic>
    </p:spTree>
    <p:extLst>
      <p:ext uri="{BB962C8B-B14F-4D97-AF65-F5344CB8AC3E}">
        <p14:creationId xmlns:p14="http://schemas.microsoft.com/office/powerpoint/2010/main" val="17927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2874D3B-0145-4B40-BC41-2631D243DCC0}" type="slidenum">
              <a:rPr lang="en-US" smtClean="0"/>
              <a:t>2</a:t>
            </a:fld>
            <a:endParaRPr lang="en-US"/>
          </a:p>
        </p:txBody>
      </p:sp>
      <p:sp>
        <p:nvSpPr>
          <p:cNvPr id="4" name="Title 1"/>
          <p:cNvSpPr>
            <a:spLocks noGrp="1"/>
          </p:cNvSpPr>
          <p:nvPr>
            <p:ph type="title"/>
          </p:nvPr>
        </p:nvSpPr>
        <p:spPr/>
        <p:txBody>
          <a:bodyPr/>
          <a:lstStyle/>
          <a:p>
            <a:r>
              <a:rPr lang="lv-LV" dirty="0" smtClean="0">
                <a:latin typeface="Arial" panose="020B0604020202020204" pitchFamily="34" charset="0"/>
                <a:cs typeface="Arial" panose="020B0604020202020204" pitchFamily="34" charset="0"/>
              </a:rPr>
              <a:t>Kas ir purvs?</a:t>
            </a:r>
            <a:endParaRPr lang="lv-LV" dirty="0">
              <a:latin typeface="Arial" panose="020B0604020202020204" pitchFamily="34" charset="0"/>
              <a:cs typeface="Arial" panose="020B0604020202020204" pitchFamily="34" charset="0"/>
            </a:endParaRPr>
          </a:p>
        </p:txBody>
      </p:sp>
      <p:sp>
        <p:nvSpPr>
          <p:cNvPr id="5" name="TextBox 4"/>
          <p:cNvSpPr txBox="1"/>
          <p:nvPr/>
        </p:nvSpPr>
        <p:spPr>
          <a:xfrm>
            <a:off x="1031240" y="1564382"/>
            <a:ext cx="10624820" cy="4524315"/>
          </a:xfrm>
          <a:prstGeom prst="rect">
            <a:avLst/>
          </a:prstGeom>
          <a:noFill/>
        </p:spPr>
        <p:txBody>
          <a:bodyPr wrap="square" rtlCol="0">
            <a:spAutoFit/>
          </a:bodyPr>
          <a:lstStyle/>
          <a:p>
            <a:pPr lvl="0" defTabSz="914400">
              <a:defRPr/>
            </a:pPr>
            <a:r>
              <a:rPr lang="lv-LV" sz="2400" b="1" dirty="0">
                <a:solidFill>
                  <a:srgbClr val="008000"/>
                </a:solidFill>
                <a:latin typeface="Arial" panose="020B0604020202020204" pitchFamily="34" charset="0"/>
                <a:cs typeface="Arial" panose="020B0604020202020204" pitchFamily="34" charset="0"/>
              </a:rPr>
              <a:t>Purvs ir sauszemes platība, </a:t>
            </a:r>
            <a:endParaRPr lang="lv-LV" sz="2400" b="1" dirty="0" smtClean="0">
              <a:solidFill>
                <a:srgbClr val="008000"/>
              </a:solidFill>
              <a:latin typeface="Arial" panose="020B0604020202020204" pitchFamily="34" charset="0"/>
              <a:cs typeface="Arial" panose="020B0604020202020204" pitchFamily="34" charset="0"/>
            </a:endParaRPr>
          </a:p>
          <a:p>
            <a:pPr lvl="0" defTabSz="914400">
              <a:defRPr/>
            </a:pPr>
            <a:r>
              <a:rPr lang="lv-LV" sz="2400" b="1" dirty="0" smtClean="0">
                <a:solidFill>
                  <a:srgbClr val="008000"/>
                </a:solidFill>
                <a:latin typeface="Arial" panose="020B0604020202020204" pitchFamily="34" charset="0"/>
                <a:cs typeface="Arial" panose="020B0604020202020204" pitchFamily="34" charset="0"/>
              </a:rPr>
              <a:t>kurai </a:t>
            </a:r>
            <a:r>
              <a:rPr lang="lv-LV" sz="2400" b="1" dirty="0">
                <a:solidFill>
                  <a:srgbClr val="008000"/>
                </a:solidFill>
                <a:latin typeface="Arial" panose="020B0604020202020204" pitchFamily="34" charset="0"/>
                <a:cs typeface="Arial" panose="020B0604020202020204" pitchFamily="34" charset="0"/>
              </a:rPr>
              <a:t>raksturīgs pastāvīgs vai ilgstošs mitrums, </a:t>
            </a:r>
            <a:endParaRPr lang="lv-LV" sz="2400" b="1" dirty="0" smtClean="0">
              <a:solidFill>
                <a:srgbClr val="008000"/>
              </a:solidFill>
              <a:latin typeface="Arial" panose="020B0604020202020204" pitchFamily="34" charset="0"/>
              <a:cs typeface="Arial" panose="020B0604020202020204" pitchFamily="34" charset="0"/>
            </a:endParaRPr>
          </a:p>
          <a:p>
            <a:pPr lvl="0" defTabSz="914400">
              <a:defRPr/>
            </a:pPr>
            <a:r>
              <a:rPr lang="lv-LV" sz="2400" b="1" dirty="0" smtClean="0">
                <a:solidFill>
                  <a:srgbClr val="008000"/>
                </a:solidFill>
                <a:latin typeface="Arial" panose="020B0604020202020204" pitchFamily="34" charset="0"/>
                <a:cs typeface="Arial" panose="020B0604020202020204" pitchFamily="34" charset="0"/>
              </a:rPr>
              <a:t>specifiska </a:t>
            </a:r>
            <a:r>
              <a:rPr lang="lv-LV" sz="2400" b="1" dirty="0">
                <a:solidFill>
                  <a:srgbClr val="008000"/>
                </a:solidFill>
                <a:latin typeface="Arial" panose="020B0604020202020204" pitchFamily="34" charset="0"/>
                <a:cs typeface="Arial" panose="020B0604020202020204" pitchFamily="34" charset="0"/>
              </a:rPr>
              <a:t>augu valsts un kūdras uzkrāšanās. </a:t>
            </a:r>
            <a:endParaRPr lang="lv-LV" sz="2400" b="1" dirty="0" smtClean="0">
              <a:solidFill>
                <a:srgbClr val="008000"/>
              </a:solidFill>
              <a:latin typeface="Arial" panose="020B0604020202020204" pitchFamily="34" charset="0"/>
              <a:cs typeface="Arial" panose="020B0604020202020204" pitchFamily="34" charset="0"/>
            </a:endParaRPr>
          </a:p>
          <a:p>
            <a:pPr lvl="0" defTabSz="914400">
              <a:defRPr/>
            </a:pPr>
            <a:r>
              <a:rPr lang="lv-LV" sz="2400" b="1" dirty="0" smtClean="0">
                <a:solidFill>
                  <a:srgbClr val="008000"/>
                </a:solidFill>
                <a:latin typeface="Arial" panose="020B0604020202020204" pitchFamily="34" charset="0"/>
                <a:cs typeface="Arial" panose="020B0604020202020204" pitchFamily="34" charset="0"/>
              </a:rPr>
              <a:t>Purvs </a:t>
            </a:r>
            <a:r>
              <a:rPr lang="lv-LV" sz="2400" b="1" dirty="0">
                <a:solidFill>
                  <a:srgbClr val="008000"/>
                </a:solidFill>
                <a:latin typeface="Arial" panose="020B0604020202020204" pitchFamily="34" charset="0"/>
                <a:cs typeface="Arial" panose="020B0604020202020204" pitchFamily="34" charset="0"/>
              </a:rPr>
              <a:t>ir viens no mitrāju veidiem. </a:t>
            </a:r>
            <a:endParaRPr lang="lv-LV" sz="2400" b="1" dirty="0" smtClean="0">
              <a:solidFill>
                <a:srgbClr val="008000"/>
              </a:solidFill>
              <a:latin typeface="Arial" panose="020B0604020202020204" pitchFamily="34" charset="0"/>
              <a:cs typeface="Arial" panose="020B0604020202020204" pitchFamily="34" charset="0"/>
            </a:endParaRPr>
          </a:p>
          <a:p>
            <a:pPr lvl="0" defTabSz="914400">
              <a:defRPr/>
            </a:pPr>
            <a:endParaRPr lang="lv-LV" sz="2400" b="1" dirty="0" smtClean="0">
              <a:solidFill>
                <a:srgbClr val="008000"/>
              </a:solidFill>
              <a:latin typeface="Arial" panose="020B0604020202020204" pitchFamily="34" charset="0"/>
              <a:cs typeface="Arial" panose="020B0604020202020204" pitchFamily="34" charset="0"/>
            </a:endParaRPr>
          </a:p>
          <a:p>
            <a:pPr lvl="0" defTabSz="914400">
              <a:defRPr/>
            </a:pPr>
            <a:r>
              <a:rPr lang="lv-LV" sz="2400" b="1" dirty="0" smtClean="0">
                <a:solidFill>
                  <a:srgbClr val="008000"/>
                </a:solidFill>
                <a:latin typeface="Arial" panose="020B0604020202020204" pitchFamily="34" charset="0"/>
                <a:cs typeface="Arial" panose="020B0604020202020204" pitchFamily="34" charset="0"/>
              </a:rPr>
              <a:t>Saskaņā </a:t>
            </a:r>
            <a:r>
              <a:rPr lang="lv-LV" sz="2400" b="1" dirty="0">
                <a:solidFill>
                  <a:srgbClr val="008000"/>
                </a:solidFill>
                <a:latin typeface="Arial" panose="020B0604020202020204" pitchFamily="34" charset="0"/>
                <a:cs typeface="Arial" panose="020B0604020202020204" pitchFamily="34" charset="0"/>
              </a:rPr>
              <a:t>ar Latvijā pieņemto kūdras atradņu klasifikāciju purvainu vietu var uzskatīt par purvu tad, kad kūdras slāņa biezums tajā pārsniedz 0,3 metrus</a:t>
            </a:r>
            <a:r>
              <a:rPr lang="lv-LV" sz="2400" b="1" dirty="0" smtClean="0">
                <a:solidFill>
                  <a:srgbClr val="008000"/>
                </a:solidFill>
                <a:latin typeface="Arial" panose="020B0604020202020204" pitchFamily="34" charset="0"/>
                <a:cs typeface="Arial" panose="020B0604020202020204" pitchFamily="34" charset="0"/>
              </a:rPr>
              <a:t>.</a:t>
            </a:r>
          </a:p>
          <a:p>
            <a:pPr lvl="0" defTabSz="914400">
              <a:defRPr/>
            </a:pPr>
            <a:endParaRPr kumimoji="0" lang="lv-LV" sz="2400" b="1" i="0" u="none" strike="noStrike" kern="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a:p>
            <a:pPr lvl="0" defTabSz="914400">
              <a:defRPr/>
            </a:pPr>
            <a:r>
              <a:rPr lang="lv-LV" sz="2400" dirty="0" smtClean="0">
                <a:latin typeface="Arial" panose="020B0604020202020204" pitchFamily="34" charset="0"/>
                <a:cs typeface="Arial" panose="020B0604020202020204" pitchFamily="34" charset="0"/>
              </a:rPr>
              <a:t>No bioloģiskā aspekta par </a:t>
            </a:r>
            <a:r>
              <a:rPr lang="lv-LV" sz="2400" dirty="0">
                <a:latin typeface="Arial" panose="020B0604020202020204" pitchFamily="34" charset="0"/>
                <a:cs typeface="Arial" panose="020B0604020202020204" pitchFamily="34" charset="0"/>
              </a:rPr>
              <a:t>purvu tiek saukta jebkura vieta, kurā dominē purvam raksturīga augu valsts - un šāda augu valsts var izveidoties pat tad, ja kūdras slāņa biezums ir tikai 5 centimetri.</a:t>
            </a:r>
            <a:endParaRPr kumimoji="0" lang="lv-LV" sz="2400" b="1" i="0" u="none" strike="noStrike" kern="0" cap="none" spc="0" normalizeH="0" baseline="0" noProof="0" dirty="0" smtClean="0">
              <a:ln>
                <a:noFill/>
              </a:ln>
              <a:solidFill>
                <a:srgbClr val="008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31350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2F721-A72A-4B91-B4F2-1CDF26549D73}"/>
              </a:ext>
            </a:extLst>
          </p:cNvPr>
          <p:cNvSpPr>
            <a:spLocks noGrp="1"/>
          </p:cNvSpPr>
          <p:nvPr>
            <p:ph type="title"/>
          </p:nvPr>
        </p:nvSpPr>
        <p:spPr>
          <a:xfrm>
            <a:off x="3653098" y="723300"/>
            <a:ext cx="3668035" cy="1162051"/>
          </a:xfrm>
        </p:spPr>
        <p:txBody>
          <a:bodyPr/>
          <a:lstStyle/>
          <a:p>
            <a:r>
              <a:rPr lang="en-US" sz="3200" dirty="0">
                <a:latin typeface="Arial" panose="020B0604020202020204" pitchFamily="34" charset="0"/>
                <a:cs typeface="Arial" panose="020B0604020202020204" pitchFamily="34" charset="0"/>
              </a:rPr>
              <a:t>A</a:t>
            </a:r>
            <a:r>
              <a:rPr lang="lv-LV" sz="3200" dirty="0" err="1">
                <a:latin typeface="Arial" panose="020B0604020202020204" pitchFamily="34" charset="0"/>
                <a:cs typeface="Arial" panose="020B0604020202020204" pitchFamily="34" charset="0"/>
              </a:rPr>
              <a:t>pmežošana</a:t>
            </a:r>
            <a:endParaRPr lang="lv-LV"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9C336E1-6A0F-4D70-ABBA-DE9A4C351BE3}"/>
              </a:ext>
            </a:extLst>
          </p:cNvPr>
          <p:cNvSpPr>
            <a:spLocks noGrp="1"/>
          </p:cNvSpPr>
          <p:nvPr>
            <p:ph idx="1"/>
          </p:nvPr>
        </p:nvSpPr>
        <p:spPr>
          <a:xfrm>
            <a:off x="1035062" y="1981504"/>
            <a:ext cx="10811793" cy="1252757"/>
          </a:xfrm>
        </p:spPr>
        <p:txBody>
          <a:bodyPr>
            <a:noAutofit/>
          </a:bodyPr>
          <a:lstStyle/>
          <a:p>
            <a:pPr marL="0" indent="0">
              <a:buNone/>
            </a:pPr>
            <a:r>
              <a:rPr lang="lv-LV" sz="2000" dirty="0">
                <a:latin typeface="Arial" panose="020B0604020202020204" pitchFamily="34" charset="0"/>
                <a:cs typeface="Arial" panose="020B0604020202020204" pitchFamily="34" charset="0"/>
              </a:rPr>
              <a:t>Apmežošana </a:t>
            </a:r>
            <a:r>
              <a:rPr lang="lv-LV" sz="2000" dirty="0" smtClean="0">
                <a:latin typeface="Arial" panose="020B0604020202020204" pitchFamily="34" charset="0"/>
                <a:cs typeface="Arial" panose="020B0604020202020204" pitchFamily="34" charset="0"/>
              </a:rPr>
              <a:t>ir rekultivācijas veids </a:t>
            </a:r>
            <a:r>
              <a:rPr lang="lv-LV" sz="2000" dirty="0" smtClean="0">
                <a:latin typeface="Arial" panose="020B0604020202020204" pitchFamily="34" charset="0"/>
                <a:cs typeface="Arial" panose="020B0604020202020204" pitchFamily="34" charset="0"/>
              </a:rPr>
              <a:t>stādot</a:t>
            </a:r>
            <a:r>
              <a:rPr lang="lv-LV" sz="2000" dirty="0">
                <a:latin typeface="Arial" panose="020B0604020202020204" pitchFamily="34" charset="0"/>
                <a:cs typeface="Arial" panose="020B0604020202020204" pitchFamily="34" charset="0"/>
              </a:rPr>
              <a:t>, </a:t>
            </a:r>
            <a:r>
              <a:rPr lang="lv-LV" sz="2000" dirty="0" smtClean="0">
                <a:latin typeface="Arial" panose="020B0604020202020204" pitchFamily="34" charset="0"/>
                <a:cs typeface="Arial" panose="020B0604020202020204" pitchFamily="34" charset="0"/>
              </a:rPr>
              <a:t>sējot, dabiski </a:t>
            </a:r>
            <a:r>
              <a:rPr lang="lv-LV" sz="2000" dirty="0">
                <a:latin typeface="Arial" panose="020B0604020202020204" pitchFamily="34" charset="0"/>
                <a:cs typeface="Arial" panose="020B0604020202020204" pitchFamily="34" charset="0"/>
              </a:rPr>
              <a:t>atjaunojot </a:t>
            </a:r>
            <a:r>
              <a:rPr lang="lv-LV" sz="2000" dirty="0" smtClean="0">
                <a:latin typeface="Arial" panose="020B0604020202020204" pitchFamily="34" charset="0"/>
                <a:cs typeface="Arial" panose="020B0604020202020204" pitchFamily="34" charset="0"/>
              </a:rPr>
              <a:t>ieaudzējot kokus.</a:t>
            </a:r>
            <a:endParaRPr lang="en-US" sz="2000" dirty="0">
              <a:latin typeface="Arial" panose="020B0604020202020204" pitchFamily="34" charset="0"/>
              <a:cs typeface="Arial" panose="020B0604020202020204" pitchFamily="34" charset="0"/>
            </a:endParaRPr>
          </a:p>
          <a:p>
            <a:pPr marL="0" indent="0">
              <a:buNone/>
            </a:pPr>
            <a:r>
              <a:rPr lang="lv-LV" sz="2000" dirty="0">
                <a:latin typeface="Arial" panose="020B0604020202020204" pitchFamily="34" charset="0"/>
                <a:cs typeface="Arial" panose="020B0604020202020204" pitchFamily="34" charset="0"/>
              </a:rPr>
              <a:t>Apmežojot izstrādātu kūdras lauku, samazinās SEG emisijas (Wilson et al. 2009). Apmežojot teritorijas, kur pabeigta kūdras ieguve, kūdras slāņa mineralizēšanās notiek lēnāk nekā, ja tos izmanto lauksaimniecībā, vai vispār nenotiek. Tāpēc, vērtējot kūdrāju tālākas apsaimniekošanas ietekmi uz klimatu, vietās, kur tas iespējams, ieteicama to izmantošana mežsaimniecībā (Strack (ed.) 2008</a:t>
            </a:r>
            <a:r>
              <a:rPr lang="lv-LV" sz="2000" dirty="0" smtClean="0">
                <a:latin typeface="Arial" panose="020B0604020202020204" pitchFamily="34" charset="0"/>
                <a:cs typeface="Arial" panose="020B0604020202020204" pitchFamily="34" charset="0"/>
              </a:rPr>
              <a:t>).</a:t>
            </a:r>
          </a:p>
          <a:p>
            <a:pPr marL="0" indent="0">
              <a:buNone/>
            </a:pPr>
            <a:r>
              <a:rPr lang="lv-LV" sz="2000" dirty="0">
                <a:latin typeface="Arial" panose="020B0604020202020204" pitchFamily="34" charset="0"/>
                <a:cs typeface="Arial" panose="020B0604020202020204" pitchFamily="34" charset="0"/>
              </a:rPr>
              <a:t>Pētījumi par kūdrāju apmežošanas ietekmi uz klimata pārmaiņām Latvijā pirms LIFE REstore projekta uzsākšanas nebija veikti. Arī citur pasaulē trūkst ilglaicīgu pētījumu par meža ieaudzēšanas ietekmi uz SEG emisijām. </a:t>
            </a:r>
            <a:endParaRPr lang="lv-LV"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4139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A1708-DC11-4FD9-AB20-C2398A4EE0AD}"/>
              </a:ext>
            </a:extLst>
          </p:cNvPr>
          <p:cNvSpPr>
            <a:spLocks noGrp="1"/>
          </p:cNvSpPr>
          <p:nvPr>
            <p:ph type="title"/>
          </p:nvPr>
        </p:nvSpPr>
        <p:spPr>
          <a:xfrm>
            <a:off x="4333302" y="209318"/>
            <a:ext cx="6318847" cy="795604"/>
          </a:xfrm>
        </p:spPr>
        <p:txBody>
          <a:bodyPr/>
          <a:lstStyle/>
          <a:p>
            <a:r>
              <a:rPr lang="en-US" sz="3200" dirty="0">
                <a:latin typeface="Arial" panose="020B0604020202020204" pitchFamily="34" charset="0"/>
                <a:cs typeface="Arial" panose="020B0604020202020204" pitchFamily="34" charset="0"/>
              </a:rPr>
              <a:t>O</a:t>
            </a:r>
            <a:r>
              <a:rPr lang="lv-LV" sz="3200" dirty="0" err="1">
                <a:latin typeface="Arial" panose="020B0604020202020204" pitchFamily="34" charset="0"/>
                <a:cs typeface="Arial" panose="020B0604020202020204" pitchFamily="34" charset="0"/>
              </a:rPr>
              <a:t>gulāju</a:t>
            </a:r>
            <a:r>
              <a:rPr lang="lv-LV" sz="3200" dirty="0">
                <a:latin typeface="Arial" panose="020B0604020202020204" pitchFamily="34" charset="0"/>
                <a:cs typeface="Arial" panose="020B0604020202020204" pitchFamily="34" charset="0"/>
              </a:rPr>
              <a:t> audzēšana</a:t>
            </a:r>
          </a:p>
        </p:txBody>
      </p:sp>
      <p:sp>
        <p:nvSpPr>
          <p:cNvPr id="3" name="Content Placeholder 2">
            <a:extLst>
              <a:ext uri="{FF2B5EF4-FFF2-40B4-BE49-F238E27FC236}">
                <a16:creationId xmlns:a16="http://schemas.microsoft.com/office/drawing/2014/main" id="{0861C325-8027-47A7-9D4C-DDA295492F5E}"/>
              </a:ext>
            </a:extLst>
          </p:cNvPr>
          <p:cNvSpPr>
            <a:spLocks noGrp="1"/>
          </p:cNvSpPr>
          <p:nvPr>
            <p:ph idx="1"/>
          </p:nvPr>
        </p:nvSpPr>
        <p:spPr>
          <a:xfrm>
            <a:off x="5581650" y="1263141"/>
            <a:ext cx="6656586" cy="5231287"/>
          </a:xfrm>
        </p:spPr>
        <p:txBody>
          <a:bodyPr>
            <a:normAutofit/>
          </a:bodyPr>
          <a:lstStyle/>
          <a:p>
            <a:pPr marL="0" indent="0">
              <a:buNone/>
            </a:pPr>
            <a:r>
              <a:rPr lang="lv-LV" sz="2400" dirty="0">
                <a:latin typeface="Arial" panose="020B0604020202020204" pitchFamily="34" charset="0"/>
                <a:cs typeface="Arial" panose="020B0604020202020204" pitchFamily="34" charset="0"/>
              </a:rPr>
              <a:t>Zemes lietošanas veids – </a:t>
            </a:r>
            <a:endParaRPr lang="lv-LV" sz="2400" dirty="0" smtClean="0">
              <a:latin typeface="Arial" panose="020B0604020202020204" pitchFamily="34" charset="0"/>
              <a:cs typeface="Arial" panose="020B0604020202020204" pitchFamily="34" charset="0"/>
            </a:endParaRPr>
          </a:p>
          <a:p>
            <a:pPr marL="0" indent="0">
              <a:buNone/>
            </a:pPr>
            <a:r>
              <a:rPr lang="lv-LV" sz="2400" dirty="0" smtClean="0">
                <a:latin typeface="Arial" panose="020B0604020202020204" pitchFamily="34" charset="0"/>
                <a:cs typeface="Arial" panose="020B0604020202020204" pitchFamily="34" charset="0"/>
              </a:rPr>
              <a:t>zeme </a:t>
            </a:r>
            <a:r>
              <a:rPr lang="lv-LV" sz="2400" dirty="0">
                <a:latin typeface="Arial" panose="020B0604020202020204" pitchFamily="34" charset="0"/>
                <a:cs typeface="Arial" panose="020B0604020202020204" pitchFamily="34" charset="0"/>
              </a:rPr>
              <a:t>zem augļu dārziem.</a:t>
            </a:r>
          </a:p>
          <a:p>
            <a:pPr marL="0" indent="0">
              <a:buNone/>
            </a:pPr>
            <a:r>
              <a:rPr lang="lv-LV" sz="2400" dirty="0">
                <a:latin typeface="Arial" panose="020B0604020202020204" pitchFamily="34" charset="0"/>
                <a:cs typeface="Arial" panose="020B0604020202020204" pitchFamily="34" charset="0"/>
              </a:rPr>
              <a:t>Ogu kultūru audzēšana rūpnieciskos apmēros, ražojot eksportējamu produktu – </a:t>
            </a:r>
            <a:endParaRPr lang="lv-LV" sz="2400" dirty="0" smtClean="0">
              <a:latin typeface="Arial" panose="020B0604020202020204" pitchFamily="34" charset="0"/>
              <a:cs typeface="Arial" panose="020B0604020202020204" pitchFamily="34" charset="0"/>
            </a:endParaRPr>
          </a:p>
          <a:p>
            <a:pPr marL="0" indent="0">
              <a:buNone/>
            </a:pPr>
            <a:r>
              <a:rPr lang="lv-LV" sz="2400" dirty="0" smtClean="0">
                <a:latin typeface="Arial" panose="020B0604020202020204" pitchFamily="34" charset="0"/>
                <a:cs typeface="Arial" panose="020B0604020202020204" pitchFamily="34" charset="0"/>
              </a:rPr>
              <a:t>gan </a:t>
            </a:r>
            <a:r>
              <a:rPr lang="lv-LV" sz="2400" dirty="0">
                <a:latin typeface="Arial" panose="020B0604020202020204" pitchFamily="34" charset="0"/>
                <a:cs typeface="Arial" panose="020B0604020202020204" pitchFamily="34" charset="0"/>
              </a:rPr>
              <a:t>ogas, gan arī to pārstrādes produktus.</a:t>
            </a:r>
          </a:p>
          <a:p>
            <a:endParaRPr lang="lv-LV" sz="2400" dirty="0">
              <a:latin typeface="Arial" panose="020B0604020202020204" pitchFamily="34" charset="0"/>
              <a:cs typeface="Arial" panose="020B0604020202020204" pitchFamily="34" charset="0"/>
            </a:endParaRPr>
          </a:p>
          <a:p>
            <a:r>
              <a:rPr lang="lv-LV" sz="2400" dirty="0">
                <a:latin typeface="Arial" panose="020B0604020202020204" pitchFamily="34" charset="0"/>
                <a:cs typeface="Arial" panose="020B0604020202020204" pitchFamily="34" charset="0"/>
              </a:rPr>
              <a:t>Prasības </a:t>
            </a:r>
            <a:r>
              <a:rPr lang="lv-LV" sz="2400" dirty="0" err="1">
                <a:latin typeface="Arial" panose="020B0604020202020204" pitchFamily="34" charset="0"/>
                <a:cs typeface="Arial" panose="020B0604020202020204" pitchFamily="34" charset="0"/>
              </a:rPr>
              <a:t>lielogu</a:t>
            </a:r>
            <a:r>
              <a:rPr lang="lv-LV" sz="2400" dirty="0">
                <a:latin typeface="Arial" panose="020B0604020202020204" pitchFamily="34" charset="0"/>
                <a:cs typeface="Arial" panose="020B0604020202020204" pitchFamily="34" charset="0"/>
              </a:rPr>
              <a:t> dzērveņu un </a:t>
            </a:r>
            <a:r>
              <a:rPr lang="lv-LV" sz="2400" dirty="0" err="1">
                <a:latin typeface="Arial" panose="020B0604020202020204" pitchFamily="34" charset="0"/>
                <a:cs typeface="Arial" panose="020B0604020202020204" pitchFamily="34" charset="0"/>
              </a:rPr>
              <a:t>krūmmelleņu</a:t>
            </a:r>
            <a:r>
              <a:rPr lang="lv-LV" sz="2400" dirty="0">
                <a:latin typeface="Arial" panose="020B0604020202020204" pitchFamily="34" charset="0"/>
                <a:cs typeface="Arial" panose="020B0604020202020204" pitchFamily="34" charset="0"/>
              </a:rPr>
              <a:t> stādījumu ierīkošanai:</a:t>
            </a:r>
          </a:p>
          <a:p>
            <a:pPr marL="840296" lvl="1"/>
            <a:r>
              <a:rPr lang="lv-LV" sz="2400" dirty="0">
                <a:latin typeface="Arial" panose="020B0604020202020204" pitchFamily="34" charset="0"/>
                <a:cs typeface="Arial" panose="020B0604020202020204" pitchFamily="34" charset="0"/>
              </a:rPr>
              <a:t>Tuvumā esošas ūdenstilpes;</a:t>
            </a:r>
          </a:p>
          <a:p>
            <a:pPr marL="840296" lvl="1"/>
            <a:r>
              <a:rPr lang="lv-LV" sz="2400" dirty="0">
                <a:latin typeface="Arial" panose="020B0604020202020204" pitchFamily="34" charset="0"/>
                <a:cs typeface="Arial" panose="020B0604020202020204" pitchFamily="34" charset="0"/>
              </a:rPr>
              <a:t>Efektīva un labi uzturēta meliorācijas sistēma;</a:t>
            </a:r>
          </a:p>
          <a:p>
            <a:pPr marL="840296" lvl="1"/>
            <a:r>
              <a:rPr lang="lv-LV" sz="2400" dirty="0">
                <a:latin typeface="Arial" panose="020B0604020202020204" pitchFamily="34" charset="0"/>
                <a:cs typeface="Arial" panose="020B0604020202020204" pitchFamily="34" charset="0"/>
              </a:rPr>
              <a:t>Līdzena teritorija, attīrīta no veģetācijas</a:t>
            </a:r>
            <a:r>
              <a:rPr lang="en-US" sz="2400" dirty="0">
                <a:latin typeface="Arial" panose="020B0604020202020204" pitchFamily="34" charset="0"/>
                <a:cs typeface="Arial" panose="020B0604020202020204" pitchFamily="34" charset="0"/>
              </a:rPr>
              <a:t>.</a:t>
            </a:r>
            <a:endParaRPr lang="lv-LV" sz="2400" dirty="0">
              <a:latin typeface="Arial" panose="020B0604020202020204" pitchFamily="34" charset="0"/>
              <a:cs typeface="Arial" panose="020B0604020202020204" pitchFamily="34" charset="0"/>
            </a:endParaRPr>
          </a:p>
        </p:txBody>
      </p:sp>
      <p:pic>
        <p:nvPicPr>
          <p:cNvPr id="2050" name="Picture 2" descr="Melleņu audzēšana - Kultūrmelleņu audzēšanas pamat principi - Arosa-R"/>
          <p:cNvPicPr>
            <a:picLocks noChangeAspect="1" noChangeArrowheads="1"/>
          </p:cNvPicPr>
          <p:nvPr/>
        </p:nvPicPr>
        <p:blipFill rotWithShape="1">
          <a:blip r:embed="rId2">
            <a:extLst>
              <a:ext uri="{28A0092B-C50C-407E-A947-70E740481C1C}">
                <a14:useLocalDpi xmlns:a14="http://schemas.microsoft.com/office/drawing/2010/main" val="0"/>
              </a:ext>
            </a:extLst>
          </a:blip>
          <a:srcRect l="5167" r="5233" b="24800"/>
          <a:stretch/>
        </p:blipFill>
        <p:spPr bwMode="auto">
          <a:xfrm>
            <a:off x="501137" y="3878784"/>
            <a:ext cx="4479047" cy="2819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restore.daba.gov.lv/upload/Image/1%20ogas.JPG"/>
          <p:cNvPicPr>
            <a:picLocks noChangeAspect="1" noChangeArrowheads="1"/>
          </p:cNvPicPr>
          <p:nvPr/>
        </p:nvPicPr>
        <p:blipFill rotWithShape="1">
          <a:blip r:embed="rId3">
            <a:extLst>
              <a:ext uri="{28A0092B-C50C-407E-A947-70E740481C1C}">
                <a14:useLocalDpi xmlns:a14="http://schemas.microsoft.com/office/drawing/2010/main" val="0"/>
              </a:ext>
            </a:extLst>
          </a:blip>
          <a:srcRect l="50204" b="6611"/>
          <a:stretch/>
        </p:blipFill>
        <p:spPr bwMode="auto">
          <a:xfrm>
            <a:off x="1079565" y="1090134"/>
            <a:ext cx="3626990" cy="270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774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ED55F-DC76-471B-8D09-D03456C0AA84}"/>
              </a:ext>
            </a:extLst>
          </p:cNvPr>
          <p:cNvSpPr>
            <a:spLocks noGrp="1"/>
          </p:cNvSpPr>
          <p:nvPr>
            <p:ph type="title"/>
          </p:nvPr>
        </p:nvSpPr>
        <p:spPr>
          <a:xfrm>
            <a:off x="766047" y="438480"/>
            <a:ext cx="11036781" cy="1085541"/>
          </a:xfrm>
        </p:spPr>
        <p:txBody>
          <a:bodyPr/>
          <a:lstStyle/>
          <a:p>
            <a:pPr algn="ctr"/>
            <a:r>
              <a:rPr lang="lv-LV" sz="3733" dirty="0">
                <a:latin typeface="Arial" panose="020B0604020202020204" pitchFamily="34" charset="0"/>
                <a:cs typeface="Arial" panose="020B0604020202020204" pitchFamily="34" charset="0"/>
              </a:rPr>
              <a:t>Daudz</a:t>
            </a:r>
            <a:r>
              <a:rPr lang="en-US" sz="3733" dirty="0" err="1">
                <a:latin typeface="Arial" panose="020B0604020202020204" pitchFamily="34" charset="0"/>
                <a:cs typeface="Arial" panose="020B0604020202020204" pitchFamily="34" charset="0"/>
              </a:rPr>
              <a:t>gadīgo</a:t>
            </a:r>
            <a:r>
              <a:rPr lang="en-US" sz="3733" dirty="0">
                <a:latin typeface="Arial" panose="020B0604020202020204" pitchFamily="34" charset="0"/>
                <a:cs typeface="Arial" panose="020B0604020202020204" pitchFamily="34" charset="0"/>
              </a:rPr>
              <a:t> </a:t>
            </a:r>
            <a:r>
              <a:rPr lang="en-US" sz="3733" dirty="0" err="1">
                <a:latin typeface="Arial" panose="020B0604020202020204" pitchFamily="34" charset="0"/>
                <a:cs typeface="Arial" panose="020B0604020202020204" pitchFamily="34" charset="0"/>
              </a:rPr>
              <a:t>zālāju</a:t>
            </a:r>
            <a:r>
              <a:rPr lang="en-US" sz="3733" dirty="0">
                <a:latin typeface="Arial" panose="020B0604020202020204" pitchFamily="34" charset="0"/>
                <a:cs typeface="Arial" panose="020B0604020202020204" pitchFamily="34" charset="0"/>
              </a:rPr>
              <a:t> </a:t>
            </a:r>
            <a:r>
              <a:rPr lang="en-US" sz="3733" dirty="0" err="1" smtClean="0">
                <a:latin typeface="Arial" panose="020B0604020202020204" pitchFamily="34" charset="0"/>
                <a:cs typeface="Arial" panose="020B0604020202020204" pitchFamily="34" charset="0"/>
              </a:rPr>
              <a:t>audzēšana</a:t>
            </a:r>
            <a:endParaRPr lang="lv-LV" sz="3733"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2B113CC-C8AB-4C14-990C-03831BCE05B3}"/>
              </a:ext>
            </a:extLst>
          </p:cNvPr>
          <p:cNvSpPr/>
          <p:nvPr/>
        </p:nvSpPr>
        <p:spPr>
          <a:xfrm>
            <a:off x="10094244" y="6069147"/>
            <a:ext cx="1708585" cy="307777"/>
          </a:xfrm>
          <a:prstGeom prst="rect">
            <a:avLst/>
          </a:prstGeom>
        </p:spPr>
        <p:txBody>
          <a:bodyPr wrap="square">
            <a:spAutoFit/>
          </a:bodyPr>
          <a:lstStyle/>
          <a:p>
            <a:r>
              <a:rPr lang="lv-LV" sz="1400" i="1" dirty="0">
                <a:latin typeface="+mj-lt"/>
              </a:rPr>
              <a:t>FOTO: www.sxc.hu</a:t>
            </a:r>
          </a:p>
        </p:txBody>
      </p:sp>
      <p:sp>
        <p:nvSpPr>
          <p:cNvPr id="10" name="TextBox 9"/>
          <p:cNvSpPr txBox="1"/>
          <p:nvPr/>
        </p:nvSpPr>
        <p:spPr>
          <a:xfrm>
            <a:off x="766047" y="1657824"/>
            <a:ext cx="6781800" cy="4247317"/>
          </a:xfrm>
          <a:prstGeom prst="rect">
            <a:avLst/>
          </a:prstGeom>
          <a:noFill/>
        </p:spPr>
        <p:txBody>
          <a:bodyPr wrap="square" rtlCol="0">
            <a:spAutoFit/>
          </a:bodyPr>
          <a:lstStyle/>
          <a:p>
            <a:r>
              <a:rPr lang="lv-LV" dirty="0">
                <a:latin typeface="Arial" panose="020B0604020202020204" pitchFamily="34" charset="0"/>
                <a:cs typeface="Arial" panose="020B0604020202020204" pitchFamily="34" charset="0"/>
              </a:rPr>
              <a:t>Šis rekultivācijas veids paredz bijušo kūdras ieguves vietu pārveidošanu par lauksaimniecībā izmantojamām zemēm, ierīkojot daudzgadīgos (ilggadīgos) zālājus, kas pēc tam tiek regulāri pļauti vai noganīti. Zālājs ir platība, kur aug zāle (pļava, ganības). </a:t>
            </a:r>
            <a:endParaRPr lang="lv-LV" dirty="0" smtClean="0">
              <a:latin typeface="Arial" panose="020B0604020202020204" pitchFamily="34" charset="0"/>
              <a:cs typeface="Arial" panose="020B0604020202020204" pitchFamily="34" charset="0"/>
            </a:endParaRPr>
          </a:p>
          <a:p>
            <a:r>
              <a:rPr lang="lv-LV" dirty="0" smtClean="0">
                <a:latin typeface="Arial" panose="020B0604020202020204" pitchFamily="34" charset="0"/>
                <a:cs typeface="Arial" panose="020B0604020202020204" pitchFamily="34" charset="0"/>
              </a:rPr>
              <a:t>Izšķir </a:t>
            </a:r>
            <a:r>
              <a:rPr lang="lv-LV" dirty="0">
                <a:latin typeface="Arial" panose="020B0604020202020204" pitchFamily="34" charset="0"/>
                <a:cs typeface="Arial" panose="020B0604020202020204" pitchFamily="34" charset="0"/>
              </a:rPr>
              <a:t>dabiskos un kultivētos zālājus. </a:t>
            </a:r>
            <a:endParaRPr lang="lv-LV" dirty="0" smtClean="0">
              <a:latin typeface="Arial" panose="020B0604020202020204" pitchFamily="34" charset="0"/>
              <a:cs typeface="Arial" panose="020B0604020202020204" pitchFamily="34" charset="0"/>
            </a:endParaRPr>
          </a:p>
          <a:p>
            <a:r>
              <a:rPr lang="lv-LV" dirty="0" smtClean="0">
                <a:latin typeface="Arial" panose="020B0604020202020204" pitchFamily="34" charset="0"/>
                <a:cs typeface="Arial" panose="020B0604020202020204" pitchFamily="34" charset="0"/>
              </a:rPr>
              <a:t>Kultivēti </a:t>
            </a:r>
            <a:r>
              <a:rPr lang="lv-LV" dirty="0">
                <a:latin typeface="Arial" panose="020B0604020202020204" pitchFamily="34" charset="0"/>
                <a:cs typeface="Arial" panose="020B0604020202020204" pitchFamily="34" charset="0"/>
              </a:rPr>
              <a:t>zālāji ir cilvēka veidoti un uzturēti zālāji, kurā vides apstākļus kontrolē ar agrotehniskiem pasākumiem (mēslošanu, kultivēšanu u. tml.) (Anševica u. c. 2016). </a:t>
            </a:r>
            <a:endParaRPr lang="lv-LV" dirty="0" smtClean="0">
              <a:latin typeface="Arial" panose="020B0604020202020204" pitchFamily="34" charset="0"/>
              <a:cs typeface="Arial" panose="020B0604020202020204" pitchFamily="34" charset="0"/>
            </a:endParaRPr>
          </a:p>
          <a:p>
            <a:r>
              <a:rPr lang="lv-LV" dirty="0" smtClean="0">
                <a:latin typeface="Arial" panose="020B0604020202020204" pitchFamily="34" charset="0"/>
                <a:cs typeface="Arial" panose="020B0604020202020204" pitchFamily="34" charset="0"/>
              </a:rPr>
              <a:t>Kultivēti </a:t>
            </a:r>
            <a:r>
              <a:rPr lang="lv-LV" dirty="0">
                <a:latin typeface="Arial" panose="020B0604020202020204" pitchFamily="34" charset="0"/>
                <a:cs typeface="Arial" panose="020B0604020202020204" pitchFamily="34" charset="0"/>
              </a:rPr>
              <a:t>zālāji ietver gan daudzgadīgos zālājus, gan zālājus aramzemēs</a:t>
            </a:r>
            <a:r>
              <a:rPr lang="lv-LV" dirty="0" smtClean="0">
                <a:latin typeface="Arial" panose="020B0604020202020204" pitchFamily="34" charset="0"/>
                <a:cs typeface="Arial" panose="020B0604020202020204" pitchFamily="34" charset="0"/>
              </a:rPr>
              <a:t>.</a:t>
            </a:r>
          </a:p>
          <a:p>
            <a:r>
              <a:rPr lang="lv-LV" dirty="0" smtClean="0">
                <a:latin typeface="Arial" panose="020B0604020202020204" pitchFamily="34" charset="0"/>
                <a:cs typeface="Arial" panose="020B0604020202020204" pitchFamily="34" charset="0"/>
              </a:rPr>
              <a:t> </a:t>
            </a:r>
            <a:r>
              <a:rPr lang="lv-LV" dirty="0">
                <a:latin typeface="Arial" panose="020B0604020202020204" pitchFamily="34" charset="0"/>
                <a:cs typeface="Arial" panose="020B0604020202020204" pitchFamily="34" charset="0"/>
              </a:rPr>
              <a:t>Kultivēto zālāju zelmeņus veido galvenokārt daudzgadīgās stiebrzāles (graudzāles), tauriņzieži, platlapji un grīšļi (turpmāk visi kopā saukti par zālaugiem). Daudzgadīgos kultivētos zālājus izmanto gan lopbarības, gan enerģētiskās biomasas ieguvei </a:t>
            </a:r>
          </a:p>
        </p:txBody>
      </p:sp>
      <p:pic>
        <p:nvPicPr>
          <p:cNvPr id="13" name="Picture 12"/>
          <p:cNvPicPr>
            <a:picLocks noChangeAspect="1"/>
          </p:cNvPicPr>
          <p:nvPr/>
        </p:nvPicPr>
        <p:blipFill>
          <a:blip r:embed="rId3"/>
          <a:stretch>
            <a:fillRect/>
          </a:stretch>
        </p:blipFill>
        <p:spPr>
          <a:xfrm>
            <a:off x="8162292" y="2717800"/>
            <a:ext cx="3092179" cy="2621940"/>
          </a:xfrm>
          <a:prstGeom prst="rect">
            <a:avLst/>
          </a:prstGeom>
        </p:spPr>
      </p:pic>
    </p:spTree>
    <p:extLst>
      <p:ext uri="{BB962C8B-B14F-4D97-AF65-F5344CB8AC3E}">
        <p14:creationId xmlns:p14="http://schemas.microsoft.com/office/powerpoint/2010/main" val="613002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ED55F-DC76-471B-8D09-D03456C0AA84}"/>
              </a:ext>
            </a:extLst>
          </p:cNvPr>
          <p:cNvSpPr>
            <a:spLocks noGrp="1"/>
          </p:cNvSpPr>
          <p:nvPr>
            <p:ph type="title"/>
          </p:nvPr>
        </p:nvSpPr>
        <p:spPr>
          <a:xfrm>
            <a:off x="283334" y="1037089"/>
            <a:ext cx="11447533" cy="1085541"/>
          </a:xfrm>
        </p:spPr>
        <p:txBody>
          <a:bodyPr/>
          <a:lstStyle/>
          <a:p>
            <a:pPr algn="ctr"/>
            <a:r>
              <a:rPr lang="en-US" sz="3200" dirty="0">
                <a:latin typeface="Arial" panose="020B0604020202020204" pitchFamily="34" charset="0"/>
                <a:cs typeface="Arial" panose="020B0604020202020204" pitchFamily="34" charset="0"/>
              </a:rPr>
              <a:t>A</a:t>
            </a:r>
            <a:r>
              <a:rPr lang="lv-LV" sz="3200" dirty="0" err="1">
                <a:latin typeface="Arial" panose="020B0604020202020204" pitchFamily="34" charset="0"/>
                <a:cs typeface="Arial" panose="020B0604020202020204" pitchFamily="34" charset="0"/>
              </a:rPr>
              <a:t>ramzem</a:t>
            </a:r>
            <a:r>
              <a:rPr lang="en-US" sz="3200" dirty="0" err="1">
                <a:latin typeface="Arial" panose="020B0604020202020204" pitchFamily="34" charset="0"/>
                <a:cs typeface="Arial" panose="020B0604020202020204" pitchFamily="34" charset="0"/>
              </a:rPr>
              <a:t>ju</a:t>
            </a:r>
            <a:r>
              <a:rPr lang="lv-LV" sz="3200" dirty="0">
                <a:latin typeface="Arial" panose="020B0604020202020204" pitchFamily="34" charset="0"/>
                <a:cs typeface="Arial" panose="020B0604020202020204" pitchFamily="34" charset="0"/>
              </a:rPr>
              <a:t> ierīkošana laukkopības kultūru audzēšanai</a:t>
            </a:r>
          </a:p>
        </p:txBody>
      </p:sp>
      <p:sp>
        <p:nvSpPr>
          <p:cNvPr id="5" name="TextBox 4"/>
          <p:cNvSpPr txBox="1"/>
          <p:nvPr/>
        </p:nvSpPr>
        <p:spPr>
          <a:xfrm>
            <a:off x="787400" y="2447140"/>
            <a:ext cx="5499100" cy="3970318"/>
          </a:xfrm>
          <a:prstGeom prst="rect">
            <a:avLst/>
          </a:prstGeom>
          <a:noFill/>
        </p:spPr>
        <p:txBody>
          <a:bodyPr wrap="square" rtlCol="0">
            <a:spAutoFit/>
          </a:bodyPr>
          <a:lstStyle/>
          <a:p>
            <a:r>
              <a:rPr lang="lv-LV" dirty="0">
                <a:latin typeface="Arial" panose="020B0604020202020204" pitchFamily="34" charset="0"/>
                <a:cs typeface="Arial" panose="020B0604020202020204" pitchFamily="34" charset="0"/>
              </a:rPr>
              <a:t>Šis rekultivācijas veids paredz bijušo kūdras ieguves vietu (rekultivējamo teritoriju) pārveidošanu par lauksaimniecībā izmantojamām zemēm laukkopības kultūru audzēšanai un šo zemju apsaimniekošanu atbilstoši jaunajam zemes izmantošanas </a:t>
            </a:r>
            <a:r>
              <a:rPr lang="lv-LV" dirty="0" smtClean="0">
                <a:latin typeface="Arial" panose="020B0604020202020204" pitchFamily="34" charset="0"/>
                <a:cs typeface="Arial" panose="020B0604020202020204" pitchFamily="34" charset="0"/>
              </a:rPr>
              <a:t>veidam, kas iekļauj </a:t>
            </a:r>
            <a:r>
              <a:rPr lang="lv-LV" dirty="0">
                <a:latin typeface="Arial" panose="020B0604020202020204" pitchFamily="34" charset="0"/>
                <a:cs typeface="Arial" panose="020B0604020202020204" pitchFamily="34" charset="0"/>
              </a:rPr>
              <a:t>meliorācijas sistēmu pārveidošanu un uzturēšanu atbilstoši aramzemes normālas ekspluatācijas vajadzībām. </a:t>
            </a:r>
            <a:endParaRPr lang="lv-LV" dirty="0" smtClean="0">
              <a:latin typeface="Arial" panose="020B0604020202020204" pitchFamily="34" charset="0"/>
              <a:cs typeface="Arial" panose="020B0604020202020204" pitchFamily="34" charset="0"/>
            </a:endParaRPr>
          </a:p>
          <a:p>
            <a:r>
              <a:rPr lang="lv-LV" dirty="0" smtClean="0">
                <a:latin typeface="Arial" panose="020B0604020202020204" pitchFamily="34" charset="0"/>
                <a:cs typeface="Arial" panose="020B0604020202020204" pitchFamily="34" charset="0"/>
              </a:rPr>
              <a:t>Turpmākais </a:t>
            </a:r>
            <a:r>
              <a:rPr lang="lv-LV" dirty="0">
                <a:latin typeface="Arial" panose="020B0604020202020204" pitchFamily="34" charset="0"/>
                <a:cs typeface="Arial" panose="020B0604020202020204" pitchFamily="34" charset="0"/>
              </a:rPr>
              <a:t>nekustamā īpašuma lietošanas mērķis ir zeme, uz kuras galvenā saimnieciskā darbība ir lauksaimniecība. </a:t>
            </a:r>
            <a:r>
              <a:rPr lang="lv-LV" dirty="0" smtClean="0">
                <a:latin typeface="Arial" panose="020B0604020202020204" pitchFamily="34" charset="0"/>
                <a:cs typeface="Arial" panose="020B0604020202020204" pitchFamily="34" charset="0"/>
              </a:rPr>
              <a:t>Kultūraugi</a:t>
            </a:r>
            <a:r>
              <a:rPr lang="lv-LV" dirty="0">
                <a:latin typeface="Arial" panose="020B0604020202020204" pitchFamily="34" charset="0"/>
                <a:cs typeface="Arial" panose="020B0604020202020204" pitchFamily="34" charset="0"/>
              </a:rPr>
              <a:t>, kurus var audzēt uz kūdrainām augsnēm, ir graudaugi, pākšaugi, šķiedraugi, eļļas augi, zālaugi, dārzeņi, garšaugi, dekoratīvo augu stādi.</a:t>
            </a:r>
          </a:p>
        </p:txBody>
      </p:sp>
      <p:pic>
        <p:nvPicPr>
          <p:cNvPr id="9" name="Picture 8"/>
          <p:cNvPicPr>
            <a:picLocks noChangeAspect="1"/>
          </p:cNvPicPr>
          <p:nvPr/>
        </p:nvPicPr>
        <p:blipFill rotWithShape="1">
          <a:blip r:embed="rId3"/>
          <a:srcRect l="39655" t="31722" r="8906" b="16194"/>
          <a:stretch/>
        </p:blipFill>
        <p:spPr>
          <a:xfrm>
            <a:off x="6194805" y="2793999"/>
            <a:ext cx="5755895" cy="3276601"/>
          </a:xfrm>
          <a:prstGeom prst="rect">
            <a:avLst/>
          </a:prstGeom>
        </p:spPr>
      </p:pic>
    </p:spTree>
    <p:extLst>
      <p:ext uri="{BB962C8B-B14F-4D97-AF65-F5344CB8AC3E}">
        <p14:creationId xmlns:p14="http://schemas.microsoft.com/office/powerpoint/2010/main" val="2736591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46682-5EEB-417B-A146-2B9283A611F9}"/>
              </a:ext>
            </a:extLst>
          </p:cNvPr>
          <p:cNvSpPr>
            <a:spLocks noGrp="1"/>
          </p:cNvSpPr>
          <p:nvPr>
            <p:ph type="title"/>
          </p:nvPr>
        </p:nvSpPr>
        <p:spPr>
          <a:xfrm>
            <a:off x="3491587" y="82269"/>
            <a:ext cx="6294676" cy="1162051"/>
          </a:xfrm>
        </p:spPr>
        <p:txBody>
          <a:bodyPr/>
          <a:lstStyle/>
          <a:p>
            <a:r>
              <a:rPr lang="en-US" sz="3200" dirty="0">
                <a:solidFill>
                  <a:srgbClr val="8D8D1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
            </a:r>
            <a:r>
              <a:rPr lang="lv-LV" sz="3200" dirty="0" err="1">
                <a:solidFill>
                  <a:srgbClr val="8D8D1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aludikultūru</a:t>
            </a:r>
            <a:r>
              <a:rPr lang="lv-LV" sz="3200" dirty="0">
                <a:solidFill>
                  <a:srgbClr val="8D8D1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lv-LV" sz="3200" dirty="0" err="1">
                <a:solidFill>
                  <a:srgbClr val="8D8D1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audzēšan</a:t>
            </a:r>
            <a:r>
              <a:rPr lang="en-US" sz="3200" dirty="0">
                <a:solidFill>
                  <a:srgbClr val="8D8D1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endParaRPr lang="lv-LV" sz="3200" dirty="0">
              <a:solidFill>
                <a:srgbClr val="8D8D1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179438A-5122-4236-AC4F-E7DD6A1A968B}"/>
              </a:ext>
            </a:extLst>
          </p:cNvPr>
          <p:cNvSpPr>
            <a:spLocks noGrp="1"/>
          </p:cNvSpPr>
          <p:nvPr>
            <p:ph idx="1"/>
          </p:nvPr>
        </p:nvSpPr>
        <p:spPr>
          <a:xfrm>
            <a:off x="1085850" y="846667"/>
            <a:ext cx="11106151" cy="6011333"/>
          </a:xfrm>
        </p:spPr>
        <p:txBody>
          <a:bodyPr>
            <a:normAutofit fontScale="85000" lnSpcReduction="20000"/>
          </a:bodyPr>
          <a:lstStyle/>
          <a:p>
            <a:pPr marL="0" indent="0">
              <a:buNone/>
            </a:pPr>
            <a:r>
              <a:rPr lang="lv-LV" sz="2600" dirty="0">
                <a:latin typeface="Arial" panose="020B0604020202020204" pitchFamily="34" charset="0"/>
                <a:cs typeface="Arial" panose="020B0604020202020204" pitchFamily="34" charset="0"/>
              </a:rPr>
              <a:t>Terminu “paludikultūras” plašākā nozīmē lieto, aprakstot un runājot par jebkuru kultivējamu augu stādījumu vai sējumu ierīkošanu uz periodiski applūstošām vai mitrām kūdras augsnēm. Šaurākā nozīmē jēdzienu lieto, runājot par kultivējamiem un saimnieciski izmantojamiem augiem, kam dabiska dzīves vide ir mitras kūdras augsnes vai purvi. </a:t>
            </a:r>
          </a:p>
          <a:p>
            <a:pPr marL="0" indent="0">
              <a:buNone/>
            </a:pPr>
            <a:r>
              <a:rPr lang="lv-LV" sz="2600" dirty="0">
                <a:latin typeface="Arial" panose="020B0604020202020204" pitchFamily="34" charset="0"/>
                <a:cs typeface="Arial" panose="020B0604020202020204" pitchFamily="34" charset="0"/>
              </a:rPr>
              <a:t>Piemēram, sfagnu, timotiņa, miežu</a:t>
            </a:r>
            <a:r>
              <a:rPr lang="en-US" sz="2600" dirty="0">
                <a:latin typeface="Arial" panose="020B0604020202020204" pitchFamily="34" charset="0"/>
                <a:cs typeface="Arial" panose="020B0604020202020204" pitchFamily="34" charset="0"/>
              </a:rPr>
              <a:t>b</a:t>
            </a:r>
            <a:r>
              <a:rPr lang="lv-LV" sz="2600" dirty="0">
                <a:latin typeface="Arial" panose="020B0604020202020204" pitchFamily="34" charset="0"/>
                <a:cs typeface="Arial" panose="020B0604020202020204" pitchFamily="34" charset="0"/>
              </a:rPr>
              <a:t>rāļa, grīšļu, 							niedru, vilkvālītes, raseņu audzēšana rūpnieciskos mērogos.</a:t>
            </a:r>
          </a:p>
          <a:p>
            <a:pPr marL="0" indent="0">
              <a:buNone/>
            </a:pPr>
            <a:endParaRPr lang="lv-LV" sz="2600" dirty="0">
              <a:latin typeface="Arial" panose="020B0604020202020204" pitchFamily="34" charset="0"/>
              <a:cs typeface="Arial" panose="020B0604020202020204" pitchFamily="34" charset="0"/>
            </a:endParaRPr>
          </a:p>
          <a:p>
            <a:pPr marL="0" indent="0">
              <a:buNone/>
            </a:pPr>
            <a:endParaRPr lang="lv-LV" sz="2600" dirty="0" smtClean="0">
              <a:latin typeface="Arial" panose="020B0604020202020204" pitchFamily="34" charset="0"/>
              <a:cs typeface="Arial" panose="020B0604020202020204" pitchFamily="34" charset="0"/>
            </a:endParaRPr>
          </a:p>
          <a:p>
            <a:pPr marL="0" indent="0">
              <a:buNone/>
            </a:pPr>
            <a:endParaRPr lang="lv-LV" sz="2600" dirty="0">
              <a:latin typeface="Arial" panose="020B0604020202020204" pitchFamily="34" charset="0"/>
              <a:cs typeface="Arial" panose="020B0604020202020204" pitchFamily="34" charset="0"/>
            </a:endParaRPr>
          </a:p>
          <a:p>
            <a:pPr marL="0" indent="0">
              <a:buNone/>
            </a:pPr>
            <a:endParaRPr lang="lv-LV" sz="2600" dirty="0" smtClean="0">
              <a:latin typeface="Arial" panose="020B0604020202020204" pitchFamily="34" charset="0"/>
              <a:cs typeface="Arial" panose="020B0604020202020204" pitchFamily="34" charset="0"/>
            </a:endParaRPr>
          </a:p>
          <a:p>
            <a:pPr marL="0" indent="0">
              <a:buNone/>
            </a:pPr>
            <a:endParaRPr lang="lv-LV" sz="2600" dirty="0">
              <a:latin typeface="Arial" panose="020B0604020202020204" pitchFamily="34" charset="0"/>
              <a:cs typeface="Arial" panose="020B0604020202020204" pitchFamily="34" charset="0"/>
            </a:endParaRPr>
          </a:p>
          <a:p>
            <a:pPr marL="0" indent="0">
              <a:buNone/>
            </a:pPr>
            <a:endParaRPr lang="lv-LV" sz="2600" dirty="0" smtClean="0">
              <a:latin typeface="Arial" panose="020B0604020202020204" pitchFamily="34" charset="0"/>
              <a:cs typeface="Arial" panose="020B0604020202020204" pitchFamily="34" charset="0"/>
            </a:endParaRPr>
          </a:p>
          <a:p>
            <a:pPr marL="0" indent="0">
              <a:buNone/>
            </a:pPr>
            <a:endParaRPr lang="lv-LV" sz="2600" dirty="0" smtClean="0">
              <a:latin typeface="Arial" panose="020B0604020202020204" pitchFamily="34" charset="0"/>
              <a:cs typeface="Arial" panose="020B0604020202020204" pitchFamily="34" charset="0"/>
            </a:endParaRPr>
          </a:p>
          <a:p>
            <a:pPr marL="0" indent="0">
              <a:buNone/>
            </a:pPr>
            <a:r>
              <a:rPr lang="lv-LV" sz="2600" dirty="0" smtClean="0">
                <a:latin typeface="Arial" panose="020B0604020202020204" pitchFamily="34" charset="0"/>
                <a:cs typeface="Arial" panose="020B0604020202020204" pitchFamily="34" charset="0"/>
              </a:rPr>
              <a:t>							</a:t>
            </a:r>
            <a:endParaRPr lang="lv-LV" sz="2600" dirty="0">
              <a:latin typeface="Arial" panose="020B0604020202020204" pitchFamily="34" charset="0"/>
              <a:cs typeface="Arial" panose="020B0604020202020204" pitchFamily="34" charset="0"/>
            </a:endParaRPr>
          </a:p>
          <a:p>
            <a:pPr marL="0" indent="0">
              <a:buNone/>
            </a:pPr>
            <a:r>
              <a:rPr lang="lv-LV" sz="2600" dirty="0">
                <a:latin typeface="Arial" panose="020B0604020202020204" pitchFamily="34" charset="0"/>
                <a:cs typeface="Arial" panose="020B0604020202020204" pitchFamily="34" charset="0"/>
              </a:rPr>
              <a:t> </a:t>
            </a:r>
            <a:r>
              <a:rPr lang="lv-LV" sz="2600" dirty="0" smtClean="0">
                <a:latin typeface="Arial" panose="020B0604020202020204" pitchFamily="34" charset="0"/>
                <a:cs typeface="Arial" panose="020B0604020202020204" pitchFamily="34" charset="0"/>
              </a:rPr>
              <a:t>						Biomasas </a:t>
            </a:r>
            <a:r>
              <a:rPr lang="lv-LV" sz="2600" dirty="0">
                <a:latin typeface="Arial" panose="020B0604020202020204" pitchFamily="34" charset="0"/>
                <a:cs typeface="Arial" panose="020B0604020202020204" pitchFamily="34" charset="0"/>
              </a:rPr>
              <a:t>ieguvei enerģētikai, celulozes </a:t>
            </a:r>
            <a:r>
              <a:rPr lang="lv-LV" sz="2600" dirty="0" smtClean="0">
                <a:latin typeface="Arial" panose="020B0604020202020204" pitchFamily="34" charset="0"/>
                <a:cs typeface="Arial" panose="020B0604020202020204" pitchFamily="34" charset="0"/>
              </a:rPr>
              <a:t>								ražošanā</a:t>
            </a:r>
            <a:r>
              <a:rPr lang="lv-LV" sz="2600" dirty="0">
                <a:latin typeface="Arial" panose="020B0604020202020204" pitchFamily="34" charset="0"/>
                <a:cs typeface="Arial" panose="020B0604020202020204" pitchFamily="34" charset="0"/>
              </a:rPr>
              <a:t>, ūdeņu attīrīšanai, lopbarībai, </a:t>
            </a:r>
            <a:r>
              <a:rPr lang="lv-LV" sz="2600" dirty="0" smtClean="0">
                <a:latin typeface="Arial" panose="020B0604020202020204" pitchFamily="34" charset="0"/>
                <a:cs typeface="Arial" panose="020B0604020202020204" pitchFamily="34" charset="0"/>
              </a:rPr>
              <a:t>dekoratīvo 						materiālu</a:t>
            </a:r>
            <a:r>
              <a:rPr lang="lv-LV" sz="2600" dirty="0">
                <a:latin typeface="Arial" panose="020B0604020202020204" pitchFamily="34" charset="0"/>
                <a:cs typeface="Arial" panose="020B0604020202020204" pitchFamily="34" charset="0"/>
              </a:rPr>
              <a:t>, izolācijas materiālu, ārstniecības, citu </a:t>
            </a:r>
            <a:r>
              <a:rPr lang="lv-LV" sz="2600" dirty="0" smtClean="0">
                <a:latin typeface="Arial" panose="020B0604020202020204" pitchFamily="34" charset="0"/>
                <a:cs typeface="Arial" panose="020B0604020202020204" pitchFamily="34" charset="0"/>
              </a:rPr>
              <a:t>							ķīmisku </a:t>
            </a:r>
            <a:r>
              <a:rPr lang="lv-LV" sz="2600" dirty="0">
                <a:latin typeface="Arial" panose="020B0604020202020204" pitchFamily="34" charset="0"/>
                <a:cs typeface="Arial" panose="020B0604020202020204" pitchFamily="34" charset="0"/>
              </a:rPr>
              <a:t>vielu ieguvei</a:t>
            </a:r>
            <a:r>
              <a:rPr lang="en-US" sz="2600" dirty="0">
                <a:latin typeface="Arial" panose="020B0604020202020204" pitchFamily="34" charset="0"/>
                <a:cs typeface="Arial" panose="020B0604020202020204" pitchFamily="34" charset="0"/>
              </a:rPr>
              <a:t>.</a:t>
            </a:r>
          </a:p>
          <a:p>
            <a:pPr marL="0" indent="0">
              <a:buNone/>
            </a:pPr>
            <a:endParaRPr lang="lv-LV" dirty="0"/>
          </a:p>
          <a:p>
            <a:endParaRPr lang="lv-LV" dirty="0"/>
          </a:p>
        </p:txBody>
      </p:sp>
      <p:pic>
        <p:nvPicPr>
          <p:cNvPr id="6" name="Picture 5"/>
          <p:cNvPicPr>
            <a:picLocks noChangeAspect="1"/>
          </p:cNvPicPr>
          <p:nvPr/>
        </p:nvPicPr>
        <p:blipFill>
          <a:blip r:embed="rId2"/>
          <a:stretch>
            <a:fillRect/>
          </a:stretch>
        </p:blipFill>
        <p:spPr>
          <a:xfrm>
            <a:off x="3908424" y="2893203"/>
            <a:ext cx="3467101" cy="2315914"/>
          </a:xfrm>
          <a:prstGeom prst="rect">
            <a:avLst/>
          </a:prstGeom>
        </p:spPr>
      </p:pic>
    </p:spTree>
    <p:extLst>
      <p:ext uri="{BB962C8B-B14F-4D97-AF65-F5344CB8AC3E}">
        <p14:creationId xmlns:p14="http://schemas.microsoft.com/office/powerpoint/2010/main" val="1800196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98C9-EBAF-48E8-A87A-A721EC16F6AC}"/>
              </a:ext>
            </a:extLst>
          </p:cNvPr>
          <p:cNvSpPr>
            <a:spLocks noGrp="1"/>
          </p:cNvSpPr>
          <p:nvPr>
            <p:ph type="title"/>
          </p:nvPr>
        </p:nvSpPr>
        <p:spPr>
          <a:xfrm>
            <a:off x="2812225" y="557885"/>
            <a:ext cx="6458968" cy="1162051"/>
          </a:xfrm>
        </p:spPr>
        <p:txBody>
          <a:bodyPr/>
          <a:lstStyle/>
          <a:p>
            <a:r>
              <a:rPr lang="en-US" sz="3200" dirty="0">
                <a:latin typeface="Arial" panose="020B0604020202020204" pitchFamily="34" charset="0"/>
                <a:cs typeface="Arial" panose="020B0604020202020204" pitchFamily="34" charset="0"/>
              </a:rPr>
              <a:t>Ū</a:t>
            </a:r>
            <a:r>
              <a:rPr lang="lv-LV" sz="3200" dirty="0" err="1">
                <a:latin typeface="Arial" panose="020B0604020202020204" pitchFamily="34" charset="0"/>
                <a:cs typeface="Arial" panose="020B0604020202020204" pitchFamily="34" charset="0"/>
              </a:rPr>
              <a:t>denskrātuvju</a:t>
            </a:r>
            <a:r>
              <a:rPr lang="lv-LV" sz="3200" dirty="0">
                <a:latin typeface="Arial" panose="020B0604020202020204" pitchFamily="34" charset="0"/>
                <a:cs typeface="Arial" panose="020B0604020202020204" pitchFamily="34" charset="0"/>
              </a:rPr>
              <a:t> izveide</a:t>
            </a:r>
          </a:p>
        </p:txBody>
      </p:sp>
      <p:sp>
        <p:nvSpPr>
          <p:cNvPr id="4" name="Content Placeholder 3">
            <a:extLst>
              <a:ext uri="{FF2B5EF4-FFF2-40B4-BE49-F238E27FC236}">
                <a16:creationId xmlns:a16="http://schemas.microsoft.com/office/drawing/2014/main" id="{B8486059-3F86-4A5F-9C89-B7EDB5CB64DF}"/>
              </a:ext>
            </a:extLst>
          </p:cNvPr>
          <p:cNvSpPr>
            <a:spLocks noGrp="1"/>
          </p:cNvSpPr>
          <p:nvPr>
            <p:ph idx="1"/>
          </p:nvPr>
        </p:nvSpPr>
        <p:spPr>
          <a:xfrm>
            <a:off x="1689101" y="1608811"/>
            <a:ext cx="10457818" cy="5159044"/>
          </a:xfrm>
        </p:spPr>
        <p:txBody>
          <a:bodyPr>
            <a:normAutofit/>
          </a:bodyPr>
          <a:lstStyle/>
          <a:p>
            <a:pPr marL="0" indent="0">
              <a:buNone/>
            </a:pPr>
            <a:r>
              <a:rPr lang="lv-LV" sz="2400" dirty="0">
                <a:latin typeface="Arial" panose="020B0604020202020204" pitchFamily="34" charset="0"/>
                <a:cs typeface="Arial" panose="020B0604020202020204" pitchFamily="34" charset="0"/>
              </a:rPr>
              <a:t>Ūdenskrātuvju izveide izstrādātās kūdras ieguves vietās. </a:t>
            </a:r>
            <a:endParaRPr lang="lv-LV" sz="2400" dirty="0" smtClean="0">
              <a:latin typeface="Arial" panose="020B0604020202020204" pitchFamily="34" charset="0"/>
              <a:cs typeface="Arial" panose="020B0604020202020204" pitchFamily="34" charset="0"/>
            </a:endParaRPr>
          </a:p>
          <a:p>
            <a:pPr marL="0" indent="0">
              <a:buNone/>
            </a:pPr>
            <a:r>
              <a:rPr lang="lv-LV" sz="2400" dirty="0" smtClean="0">
                <a:latin typeface="Arial" panose="020B0604020202020204" pitchFamily="34" charset="0"/>
                <a:cs typeface="Arial" panose="020B0604020202020204" pitchFamily="34" charset="0"/>
              </a:rPr>
              <a:t>Pēc </a:t>
            </a:r>
            <a:r>
              <a:rPr lang="lv-LV" sz="2400" dirty="0">
                <a:latin typeface="Arial" panose="020B0604020202020204" pitchFamily="34" charset="0"/>
                <a:cs typeface="Arial" panose="020B0604020202020204" pitchFamily="34" charset="0"/>
              </a:rPr>
              <a:t>kūdras izstrādes teritorija tiek appludināta.</a:t>
            </a:r>
            <a:endParaRPr lang="en-US" sz="2400" dirty="0">
              <a:latin typeface="Arial" panose="020B0604020202020204" pitchFamily="34" charset="0"/>
              <a:cs typeface="Arial" panose="020B0604020202020204" pitchFamily="34" charset="0"/>
            </a:endParaRPr>
          </a:p>
          <a:p>
            <a:pPr marL="0" indent="0">
              <a:buNone/>
            </a:pPr>
            <a:r>
              <a:rPr lang="lv-LV" sz="2400" dirty="0">
                <a:latin typeface="Arial" panose="020B0604020202020204" pitchFamily="34" charset="0"/>
                <a:cs typeface="Arial" panose="020B0604020202020204" pitchFamily="34" charset="0"/>
              </a:rPr>
              <a:t>Piemērotākais rekultivācijas veids tādu kūdras ieguves vietu </a:t>
            </a:r>
            <a:r>
              <a:rPr lang="lv-LV" sz="2400" dirty="0" err="1">
                <a:latin typeface="Arial" panose="020B0604020202020204" pitchFamily="34" charset="0"/>
                <a:cs typeface="Arial" panose="020B0604020202020204" pitchFamily="34" charset="0"/>
              </a:rPr>
              <a:t>pēcizmantošanai</a:t>
            </a:r>
            <a:r>
              <a:rPr lang="lv-LV" sz="2400" dirty="0">
                <a:latin typeface="Arial" panose="020B0604020202020204" pitchFamily="34" charset="0"/>
                <a:cs typeface="Arial" panose="020B0604020202020204" pitchFamily="34" charset="0"/>
              </a:rPr>
              <a:t>, kurās kūdras ieguves laikā nosusināšanai izmantota ūdens atsūknēšana.</a:t>
            </a:r>
            <a:endParaRPr lang="en-US" sz="2400" dirty="0">
              <a:latin typeface="Arial" panose="020B0604020202020204" pitchFamily="34" charset="0"/>
              <a:cs typeface="Arial" panose="020B0604020202020204" pitchFamily="34" charset="0"/>
            </a:endParaRPr>
          </a:p>
          <a:p>
            <a:pPr marL="0" indent="0">
              <a:buNone/>
            </a:pPr>
            <a:endParaRPr lang="en-US" sz="2400" u="sng" dirty="0">
              <a:latin typeface="Arial" panose="020B0604020202020204" pitchFamily="34" charset="0"/>
              <a:cs typeface="Arial" panose="020B0604020202020204" pitchFamily="34" charset="0"/>
            </a:endParaRPr>
          </a:p>
          <a:p>
            <a:pPr marL="0" indent="0">
              <a:buNone/>
            </a:pPr>
            <a:r>
              <a:rPr lang="lv-LV" sz="2400" i="1" dirty="0" smtClean="0">
                <a:latin typeface="Arial" panose="020B0604020202020204" pitchFamily="34" charset="0"/>
                <a:cs typeface="Arial" panose="020B0604020202020204" pitchFamily="34" charset="0"/>
              </a:rPr>
              <a:t>Šo rekultivācijas veidu drīkst īstenoy tikai tad, </a:t>
            </a:r>
            <a:r>
              <a:rPr lang="en-US" sz="2400" i="1" dirty="0" smtClean="0">
                <a:latin typeface="Arial" panose="020B0604020202020204" pitchFamily="34" charset="0"/>
                <a:cs typeface="Arial" panose="020B0604020202020204" pitchFamily="34" charset="0"/>
              </a:rPr>
              <a:t>ja </a:t>
            </a:r>
            <a:r>
              <a:rPr lang="en-US" sz="2400" i="1" dirty="0" err="1">
                <a:latin typeface="Arial" panose="020B0604020202020204" pitchFamily="34" charset="0"/>
                <a:cs typeface="Arial" panose="020B0604020202020204" pitchFamily="34" charset="0"/>
              </a:rPr>
              <a:t>teritorija</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neatrodas</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lidostas</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aizsargjoslā</a:t>
            </a:r>
            <a:r>
              <a:rPr lang="en-US" sz="2400" i="1" dirty="0">
                <a:latin typeface="Arial" panose="020B0604020202020204" pitchFamily="34" charset="0"/>
                <a:cs typeface="Arial" panose="020B0604020202020204" pitchFamily="34" charset="0"/>
              </a:rPr>
              <a:t>.</a:t>
            </a:r>
            <a:endParaRPr lang="lv-LV"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5678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E0E7E27F-42BE-D29B-3CCB-078517F6C82F}"/>
              </a:ext>
            </a:extLst>
          </p:cNvPr>
          <p:cNvSpPr>
            <a:spLocks noGrp="1"/>
          </p:cNvSpPr>
          <p:nvPr>
            <p:ph idx="1"/>
          </p:nvPr>
        </p:nvSpPr>
        <p:spPr>
          <a:xfrm>
            <a:off x="1071154" y="1370978"/>
            <a:ext cx="9849395" cy="4903830"/>
          </a:xfrm>
        </p:spPr>
        <p:txBody>
          <a:bodyPr>
            <a:normAutofit fontScale="92500" lnSpcReduction="10000"/>
          </a:bodyPr>
          <a:lstStyle/>
          <a:p>
            <a:r>
              <a:rPr lang="lv-LV" sz="2000" dirty="0" err="1">
                <a:latin typeface="Arial" panose="020B0604020202020204" pitchFamily="34" charset="0"/>
                <a:cs typeface="Arial" panose="020B0604020202020204" pitchFamily="34" charset="0"/>
              </a:rPr>
              <a:t>Pustiņas</a:t>
            </a:r>
            <a:r>
              <a:rPr lang="lv-LV" sz="2000" dirty="0">
                <a:latin typeface="Arial" panose="020B0604020202020204" pitchFamily="34" charset="0"/>
                <a:cs typeface="Arial" panose="020B0604020202020204" pitchFamily="34" charset="0"/>
              </a:rPr>
              <a:t> pagastā Robežnieku aiz neuzmanīgas rīkošanās ar uguni aizdegušies vairāki kūdras purvi, pie kam nodeguši arī vairāki mežu puduri. </a:t>
            </a:r>
            <a:r>
              <a:rPr lang="lv-LV" sz="2000" dirty="0" err="1">
                <a:latin typeface="Arial" panose="020B0604020202020204" pitchFamily="34" charset="0"/>
                <a:cs typeface="Arial" panose="020B0604020202020204" pitchFamily="34" charset="0"/>
              </a:rPr>
              <a:t>Pustiņas</a:t>
            </a:r>
            <a:r>
              <a:rPr lang="lv-LV" sz="2000" dirty="0">
                <a:latin typeface="Arial" panose="020B0604020202020204" pitchFamily="34" charset="0"/>
                <a:cs typeface="Arial" panose="020B0604020202020204" pitchFamily="34" charset="0"/>
              </a:rPr>
              <a:t> pagastu pārklāj kodīgi degošās kūdras dūmi un nakts tumsā lielais ugunsgrēks redzams uz </a:t>
            </a:r>
            <a:r>
              <a:rPr lang="lv-LV" sz="2000" dirty="0" err="1">
                <a:latin typeface="Arial" panose="020B0604020202020204" pitchFamily="34" charset="0"/>
                <a:cs typeface="Arial" panose="020B0604020202020204" pitchFamily="34" charset="0"/>
              </a:rPr>
              <a:t>apvārkšņa</a:t>
            </a:r>
            <a:r>
              <a:rPr lang="lv-LV" sz="2000" dirty="0">
                <a:latin typeface="Arial" panose="020B0604020202020204" pitchFamily="34" charset="0"/>
                <a:cs typeface="Arial" panose="020B0604020202020204" pitchFamily="34" charset="0"/>
              </a:rPr>
              <a:t> kā </a:t>
            </a:r>
            <a:r>
              <a:rPr lang="lv-LV" sz="2000" dirty="0" err="1">
                <a:latin typeface="Arial" panose="020B0604020202020204" pitchFamily="34" charset="0"/>
                <a:cs typeface="Arial" panose="020B0604020202020204" pitchFamily="34" charset="0"/>
              </a:rPr>
              <a:t>lēcošas</a:t>
            </a:r>
            <a:r>
              <a:rPr lang="lv-LV" sz="2000" dirty="0">
                <a:latin typeface="Arial" panose="020B0604020202020204" pitchFamily="34" charset="0"/>
                <a:cs typeface="Arial" panose="020B0604020202020204" pitchFamily="34" charset="0"/>
              </a:rPr>
              <a:t> saules blāzma. </a:t>
            </a:r>
          </a:p>
          <a:p>
            <a:r>
              <a:rPr lang="lv-LV" sz="2000" dirty="0">
                <a:latin typeface="Arial" panose="020B0604020202020204" pitchFamily="34" charset="0"/>
                <a:cs typeface="Arial" panose="020B0604020202020204" pitchFamily="34" charset="0"/>
              </a:rPr>
              <a:t>Divi nedēļas dzēš purva ugunsgrēku Rūjienā, 23. augustā. (Pa tālruni. ) 10. augustā, kā jau agrāk ziņots, aiz siena pļāvēju neuzmanīgas rīcības ar uguni . Mazsalacas </a:t>
            </a:r>
            <a:r>
              <a:rPr lang="lv-LV" sz="2000" dirty="0" err="1">
                <a:latin typeface="Arial" panose="020B0604020202020204" pitchFamily="34" charset="0"/>
                <a:cs typeface="Arial" panose="020B0604020202020204" pitchFamily="34" charset="0"/>
              </a:rPr>
              <a:t>Jaunnikuču</a:t>
            </a:r>
            <a:r>
              <a:rPr lang="lv-LV" sz="2000" dirty="0">
                <a:latin typeface="Arial" panose="020B0604020202020204" pitchFamily="34" charset="0"/>
                <a:cs typeface="Arial" panose="020B0604020202020204" pitchFamily="34" charset="0"/>
              </a:rPr>
              <a:t> māju pļavā izcēlies ugunsgrēks. </a:t>
            </a:r>
          </a:p>
          <a:p>
            <a:r>
              <a:rPr lang="lv-LV" sz="2000" dirty="0">
                <a:latin typeface="Arial" panose="020B0604020202020204" pitchFamily="34" charset="0"/>
                <a:cs typeface="Arial" panose="020B0604020202020204" pitchFamily="34" charset="0"/>
              </a:rPr>
              <a:t>19.sept. 1939. liels ugunsgrēks kūdras purvā. Ozolu pag. </a:t>
            </a:r>
            <a:r>
              <a:rPr lang="lv-LV" sz="2000" dirty="0" err="1">
                <a:latin typeface="Arial" panose="020B0604020202020204" pitchFamily="34" charset="0"/>
                <a:cs typeface="Arial" panose="020B0604020202020204" pitchFamily="34" charset="0"/>
              </a:rPr>
              <a:t>Melklēju</a:t>
            </a:r>
            <a:r>
              <a:rPr lang="lv-LV" sz="2000" dirty="0">
                <a:latin typeface="Arial" panose="020B0604020202020204" pitchFamily="34" charset="0"/>
                <a:cs typeface="Arial" panose="020B0604020202020204" pitchFamily="34" charset="0"/>
              </a:rPr>
              <a:t> māju tuvumā aizdedzies mežs. Meža degšanu nelielās platības dēļ izdevies norobežot, bet uguns pārsviedusies uz tuvējo kūdras purvu, kur atradās </a:t>
            </a:r>
            <a:r>
              <a:rPr lang="lv-LV" sz="2000" dirty="0" err="1">
                <a:latin typeface="Arial" panose="020B0604020202020204" pitchFamily="34" charset="0"/>
                <a:cs typeface="Arial" panose="020B0604020202020204" pitchFamily="34" charset="0"/>
              </a:rPr>
              <a:t>Cimanka</a:t>
            </a:r>
            <a:r>
              <a:rPr lang="lv-LV" sz="2000" dirty="0">
                <a:latin typeface="Arial" panose="020B0604020202020204" pitchFamily="34" charset="0"/>
                <a:cs typeface="Arial" panose="020B0604020202020204" pitchFamily="34" charset="0"/>
              </a:rPr>
              <a:t> kūdras rūpniecība. Bez meža sadega kūdras ražošanas ietaise. Sagatavotā kūdra un purvs vēl deg.</a:t>
            </a:r>
          </a:p>
          <a:p>
            <a:r>
              <a:rPr lang="lv-LV" sz="2000" dirty="0">
                <a:latin typeface="Arial" panose="020B0604020202020204" pitchFamily="34" charset="0"/>
                <a:cs typeface="Arial" panose="020B0604020202020204" pitchFamily="34" charset="0"/>
              </a:rPr>
              <a:t>1939.09.07 Jēkabpils Vēstnesis. Purvu ugunsgrēki Secē plosās jau vairākas nedēļas. Briežu saimniecības purvā.</a:t>
            </a:r>
          </a:p>
          <a:p>
            <a:r>
              <a:rPr lang="lv-LV" sz="2000" dirty="0">
                <a:latin typeface="Arial" panose="020B0604020202020204" pitchFamily="34" charset="0"/>
                <a:cs typeface="Arial" panose="020B0604020202020204" pitchFamily="34" charset="0"/>
              </a:rPr>
              <a:t>1939 28. augustā Ugunsgrēks </a:t>
            </a:r>
            <a:r>
              <a:rPr lang="lv-LV" sz="2000" dirty="0" err="1">
                <a:latin typeface="Arial" panose="020B0604020202020204" pitchFamily="34" charset="0"/>
                <a:cs typeface="Arial" panose="020B0604020202020204" pitchFamily="34" charset="0"/>
              </a:rPr>
              <a:t>Teperu</a:t>
            </a:r>
            <a:r>
              <a:rPr lang="lv-LV" sz="2000" dirty="0">
                <a:latin typeface="Arial" panose="020B0604020202020204" pitchFamily="34" charset="0"/>
                <a:cs typeface="Arial" panose="020B0604020202020204" pitchFamily="34" charset="0"/>
              </a:rPr>
              <a:t> purvā. Vakar plkst. 1 dienā Rudzētu pagastā Rušonu virsmežniecībā aizdedzies </a:t>
            </a:r>
            <a:r>
              <a:rPr lang="lv-LV" sz="2000" dirty="0" err="1">
                <a:latin typeface="Arial" panose="020B0604020202020204" pitchFamily="34" charset="0"/>
                <a:cs typeface="Arial" panose="020B0604020202020204" pitchFamily="34" charset="0"/>
              </a:rPr>
              <a:t>Teperu</a:t>
            </a:r>
            <a:r>
              <a:rPr lang="lv-LV" sz="2000" dirty="0">
                <a:latin typeface="Arial" panose="020B0604020202020204" pitchFamily="34" charset="0"/>
                <a:cs typeface="Arial" panose="020B0604020202020204" pitchFamily="34" charset="0"/>
              </a:rPr>
              <a:t> purvs. Meža dzēšanas darbos piedalās Preiļu un Līvānu ugunsdzēsēji un apmēram 150 Rudzētu pagasta apkārtējie iedzīvotāji. Daugavpils </a:t>
            </a:r>
            <a:r>
              <a:rPr lang="lv-LV" sz="2000" dirty="0" err="1">
                <a:latin typeface="Arial" panose="020B0604020202020204" pitchFamily="34" charset="0"/>
                <a:cs typeface="Arial" panose="020B0604020202020204" pitchFamily="34" charset="0"/>
              </a:rPr>
              <a:t>garnisona</a:t>
            </a:r>
            <a:r>
              <a:rPr lang="lv-LV" sz="2000" dirty="0">
                <a:latin typeface="Arial" panose="020B0604020202020204" pitchFamily="34" charset="0"/>
                <a:cs typeface="Arial" panose="020B0604020202020204" pitchFamily="34" charset="0"/>
              </a:rPr>
              <a:t> izsaukti 200 karavīru. Izdedzis jau apmēram 300 hektāru valsts meža. Dzēšanas darbi turpinās. Tos vada Daugavpils </a:t>
            </a:r>
            <a:r>
              <a:rPr lang="lv-LV" sz="2000" dirty="0" err="1">
                <a:latin typeface="Arial" panose="020B0604020202020204" pitchFamily="34" charset="0"/>
                <a:cs typeface="Arial" panose="020B0604020202020204" pitchFamily="34" charset="0"/>
              </a:rPr>
              <a:t>apriņķa</a:t>
            </a:r>
            <a:r>
              <a:rPr lang="lv-LV" sz="2000" dirty="0">
                <a:latin typeface="Arial" panose="020B0604020202020204" pitchFamily="34" charset="0"/>
                <a:cs typeface="Arial" panose="020B0604020202020204" pitchFamily="34" charset="0"/>
              </a:rPr>
              <a:t> priekšnieks.</a:t>
            </a:r>
          </a:p>
          <a:p>
            <a:endParaRPr lang="lv-LV" sz="2000" dirty="0">
              <a:latin typeface="Arial" panose="020B0604020202020204" pitchFamily="34" charset="0"/>
              <a:cs typeface="Arial" panose="020B0604020202020204" pitchFamily="34" charset="0"/>
            </a:endParaRPr>
          </a:p>
          <a:p>
            <a:endParaRPr lang="lv-LV" sz="2000" dirty="0">
              <a:latin typeface="Arial" panose="020B0604020202020204" pitchFamily="34" charset="0"/>
              <a:cs typeface="Arial" panose="020B0604020202020204" pitchFamily="34" charset="0"/>
            </a:endParaRPr>
          </a:p>
          <a:p>
            <a:endParaRPr lang="lv-LV" sz="2000" dirty="0">
              <a:latin typeface="Arial" panose="020B0604020202020204" pitchFamily="34" charset="0"/>
              <a:cs typeface="Arial" panose="020B0604020202020204" pitchFamily="34" charset="0"/>
            </a:endParaRPr>
          </a:p>
          <a:p>
            <a:endParaRPr lang="lv-LV" sz="1600" dirty="0"/>
          </a:p>
        </p:txBody>
      </p:sp>
      <p:sp>
        <p:nvSpPr>
          <p:cNvPr id="4" name="Slaida numura vietturis 3">
            <a:extLst>
              <a:ext uri="{FF2B5EF4-FFF2-40B4-BE49-F238E27FC236}">
                <a16:creationId xmlns:a16="http://schemas.microsoft.com/office/drawing/2014/main" id="{6C7627EB-8A4C-B79E-EA0A-464CFCDAAD22}"/>
              </a:ext>
            </a:extLst>
          </p:cNvPr>
          <p:cNvSpPr>
            <a:spLocks noGrp="1"/>
          </p:cNvSpPr>
          <p:nvPr>
            <p:ph type="sldNum" sz="quarter" idx="12"/>
          </p:nvPr>
        </p:nvSpPr>
        <p:spPr/>
        <p:txBody>
          <a:bodyPr/>
          <a:lstStyle/>
          <a:p>
            <a:fld id="{B4A1B96E-B8EE-49D4-AA98-3E088760AD7E}" type="slidenum">
              <a:rPr lang="lv-LV" smtClean="0"/>
              <a:t>26</a:t>
            </a:fld>
            <a:endParaRPr lang="lv-LV" dirty="0"/>
          </a:p>
        </p:txBody>
      </p:sp>
      <p:sp>
        <p:nvSpPr>
          <p:cNvPr id="5" name="TextBox 4">
            <a:extLst>
              <a:ext uri="{FF2B5EF4-FFF2-40B4-BE49-F238E27FC236}">
                <a16:creationId xmlns:a16="http://schemas.microsoft.com/office/drawing/2014/main" id="{B0134883-1DE5-C110-7C2E-06BDD518C255}"/>
              </a:ext>
            </a:extLst>
          </p:cNvPr>
          <p:cNvSpPr txBox="1"/>
          <p:nvPr/>
        </p:nvSpPr>
        <p:spPr>
          <a:xfrm>
            <a:off x="2285999" y="212217"/>
            <a:ext cx="8634550" cy="1077218"/>
          </a:xfrm>
          <a:prstGeom prst="rect">
            <a:avLst/>
          </a:prstGeom>
          <a:noFill/>
        </p:spPr>
        <p:txBody>
          <a:bodyPr wrap="square">
            <a:spAutoFit/>
          </a:bodyPr>
          <a:lstStyle/>
          <a:p>
            <a:endParaRPr lang="lv-LV" sz="3200" b="1" dirty="0">
              <a:latin typeface="Candara" panose="020E0502030303020204" pitchFamily="34" charset="0"/>
            </a:endParaRPr>
          </a:p>
          <a:p>
            <a:r>
              <a:rPr lang="lv-LV" sz="3200" b="1" dirty="0" smtClean="0">
                <a:latin typeface="Candara" panose="020E0502030303020204" pitchFamily="34" charset="0"/>
              </a:rPr>
              <a:t>Purvu degšana. </a:t>
            </a:r>
            <a:r>
              <a:rPr lang="lv-LV" sz="3200" b="1" dirty="0" smtClean="0">
                <a:latin typeface="Candara" panose="020E0502030303020204" pitchFamily="34" charset="0"/>
              </a:rPr>
              <a:t>Avīzēs </a:t>
            </a:r>
            <a:r>
              <a:rPr lang="lv-LV" sz="3200" b="1" dirty="0" smtClean="0">
                <a:latin typeface="Candara" panose="020E0502030303020204" pitchFamily="34" charset="0"/>
              </a:rPr>
              <a:t>1939.g. raksta</a:t>
            </a:r>
            <a:r>
              <a:rPr lang="lv-LV" sz="3200" b="1" dirty="0">
                <a:latin typeface="Candara" panose="020E0502030303020204" pitchFamily="34" charset="0"/>
              </a:rPr>
              <a:t>… </a:t>
            </a:r>
          </a:p>
        </p:txBody>
      </p:sp>
    </p:spTree>
    <p:extLst>
      <p:ext uri="{BB962C8B-B14F-4D97-AF65-F5344CB8AC3E}">
        <p14:creationId xmlns:p14="http://schemas.microsoft.com/office/powerpoint/2010/main" val="1188615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F90C0C4-95B2-4E69-A59D-0A888A51A4E2}"/>
              </a:ext>
            </a:extLst>
          </p:cNvPr>
          <p:cNvSpPr>
            <a:spLocks noGrp="1"/>
          </p:cNvSpPr>
          <p:nvPr>
            <p:ph type="title"/>
          </p:nvPr>
        </p:nvSpPr>
        <p:spPr>
          <a:xfrm>
            <a:off x="315884" y="215335"/>
            <a:ext cx="11712633" cy="794828"/>
          </a:xfrm>
        </p:spPr>
        <p:txBody>
          <a:bodyPr/>
          <a:lstStyle/>
          <a:p>
            <a:pPr algn="ctr"/>
            <a:r>
              <a:rPr lang="lv-LV" dirty="0" smtClean="0"/>
              <a:t>DEGUMI LATVIJAS PURVOS</a:t>
            </a:r>
            <a:endParaRPr lang="lv-LV" dirty="0"/>
          </a:p>
        </p:txBody>
      </p:sp>
      <p:sp>
        <p:nvSpPr>
          <p:cNvPr id="4" name="Slaida numura vietturis 3">
            <a:extLst>
              <a:ext uri="{FF2B5EF4-FFF2-40B4-BE49-F238E27FC236}">
                <a16:creationId xmlns:a16="http://schemas.microsoft.com/office/drawing/2014/main" id="{AA76F4F3-FEEE-C62A-F99C-DCF51581230E}"/>
              </a:ext>
            </a:extLst>
          </p:cNvPr>
          <p:cNvSpPr>
            <a:spLocks noGrp="1"/>
          </p:cNvSpPr>
          <p:nvPr>
            <p:ph type="sldNum" sz="quarter" idx="12"/>
          </p:nvPr>
        </p:nvSpPr>
        <p:spPr/>
        <p:txBody>
          <a:bodyPr/>
          <a:lstStyle/>
          <a:p>
            <a:fld id="{B4A1B96E-B8EE-49D4-AA98-3E088760AD7E}" type="slidenum">
              <a:rPr lang="lv-LV" smtClean="0"/>
              <a:t>27</a:t>
            </a:fld>
            <a:endParaRPr lang="lv-LV"/>
          </a:p>
        </p:txBody>
      </p:sp>
      <p:sp>
        <p:nvSpPr>
          <p:cNvPr id="3" name="TextBox 2"/>
          <p:cNvSpPr txBox="1"/>
          <p:nvPr/>
        </p:nvSpPr>
        <p:spPr>
          <a:xfrm>
            <a:off x="1320801" y="1159566"/>
            <a:ext cx="10282128" cy="2585323"/>
          </a:xfrm>
          <a:prstGeom prst="rect">
            <a:avLst/>
          </a:prstGeom>
          <a:noFill/>
        </p:spPr>
        <p:txBody>
          <a:bodyPr wrap="square" rtlCol="0">
            <a:spAutoFit/>
          </a:bodyPr>
          <a:lstStyle/>
          <a:p>
            <a:pPr lvl="0" defTabSz="914400">
              <a:defRPr/>
            </a:pPr>
            <a:r>
              <a:rPr lang="lv-LV" dirty="0">
                <a:latin typeface="Arial" panose="020B0604020202020204" pitchFamily="34" charset="0"/>
                <a:cs typeface="Arial" panose="020B0604020202020204" pitchFamily="34" charset="0"/>
              </a:rPr>
              <a:t>Purvi tiek pieskaitīti pie meža zemēm, tādēļ tie tiek iekļauti kopējā mežu ugunsgrēku statistikā. </a:t>
            </a:r>
          </a:p>
          <a:p>
            <a:r>
              <a:rPr lang="lv-LV" dirty="0">
                <a:latin typeface="Arial" panose="020B0604020202020204" pitchFamily="34" charset="0"/>
                <a:cs typeface="Arial" panose="020B0604020202020204" pitchFamily="34" charset="0"/>
              </a:rPr>
              <a:t>Pēc Valsts mežu dienesta datiem, 20. gadsimta otrajā pusē Latvijas mežiem postošs bijis 1963. gads, kad fiksēti 1489 ugunsgrēki, skarot 12 000 ha, 1992. gadā 1196 ugunsgrēkos cieta 8412 ha. Savukārt vismazāk dedzis 1987. gadā – l73 ugunsgrēks 47 </a:t>
            </a:r>
            <a:r>
              <a:rPr lang="lv-LV" dirty="0" smtClean="0">
                <a:latin typeface="Arial" panose="020B0604020202020204" pitchFamily="34" charset="0"/>
                <a:cs typeface="Arial" panose="020B0604020202020204" pitchFamily="34" charset="0"/>
              </a:rPr>
              <a:t>hektāros.</a:t>
            </a:r>
          </a:p>
          <a:p>
            <a:r>
              <a:rPr lang="lv-LV" dirty="0">
                <a:latin typeface="Arial" panose="020B0604020202020204" pitchFamily="34" charset="0"/>
                <a:cs typeface="Arial" panose="020B0604020202020204" pitchFamily="34" charset="0"/>
              </a:rPr>
              <a:t>Visplašākais mežu un purvu ugunsgrēks pēdējo 50 gadu laikā Latvijā reģistrēts 1992. gadā tagadējā Slīteres Nacionālā parka teritorijā, kad kopumā dega 3312 ha.</a:t>
            </a:r>
          </a:p>
          <a:p>
            <a:endParaRPr lang="lv-LV" dirty="0" smtClean="0">
              <a:latin typeface="Arial" panose="020B0604020202020204" pitchFamily="34" charset="0"/>
              <a:cs typeface="Arial" panose="020B0604020202020204" pitchFamily="34" charset="0"/>
            </a:endParaRPr>
          </a:p>
          <a:p>
            <a:endParaRPr lang="lv-LV" dirty="0"/>
          </a:p>
          <a:p>
            <a:endParaRPr lang="lv-LV" dirty="0"/>
          </a:p>
        </p:txBody>
      </p:sp>
    </p:spTree>
    <p:extLst>
      <p:ext uri="{BB962C8B-B14F-4D97-AF65-F5344CB8AC3E}">
        <p14:creationId xmlns:p14="http://schemas.microsoft.com/office/powerpoint/2010/main" val="1088430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C2BF5B-1AB6-DD41-90F6-C1870C867A8C}"/>
              </a:ext>
            </a:extLst>
          </p:cNvPr>
          <p:cNvSpPr txBox="1"/>
          <p:nvPr/>
        </p:nvSpPr>
        <p:spPr>
          <a:xfrm>
            <a:off x="4288221" y="3176751"/>
            <a:ext cx="394137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LV"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PALDIES PAR UZMANĪBU!</a:t>
            </a:r>
          </a:p>
        </p:txBody>
      </p:sp>
      <p:pic>
        <p:nvPicPr>
          <p:cNvPr id="9" name="Picture 8"/>
          <p:cNvPicPr>
            <a:picLocks noChangeAspect="1"/>
          </p:cNvPicPr>
          <p:nvPr/>
        </p:nvPicPr>
        <p:blipFill rotWithShape="1">
          <a:blip r:embed="rId3"/>
          <a:srcRect t="22473" r="67354"/>
          <a:stretch/>
        </p:blipFill>
        <p:spPr>
          <a:xfrm>
            <a:off x="9457347" y="5718923"/>
            <a:ext cx="2734653" cy="1139077"/>
          </a:xfrm>
          <a:prstGeom prst="rect">
            <a:avLst/>
          </a:prstGeom>
        </p:spPr>
      </p:pic>
      <p:sp>
        <p:nvSpPr>
          <p:cNvPr id="12" name="TextBox 11"/>
          <p:cNvSpPr txBox="1"/>
          <p:nvPr/>
        </p:nvSpPr>
        <p:spPr>
          <a:xfrm>
            <a:off x="1422400" y="4754675"/>
            <a:ext cx="9029700" cy="707886"/>
          </a:xfrm>
          <a:prstGeom prst="rect">
            <a:avLst/>
          </a:prstGeom>
          <a:noFill/>
        </p:spPr>
        <p:txBody>
          <a:bodyPr wrap="square" rtlCol="0">
            <a:spAutoFit/>
          </a:bodyPr>
          <a:lstStyle/>
          <a:p>
            <a:pPr algn="ctr"/>
            <a:r>
              <a:rPr lang="lv-LV" sz="4000" b="1" dirty="0" smtClean="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Paldies </a:t>
            </a:r>
            <a:r>
              <a:rPr lang="lv-LV" sz="4000" b="1" dirty="0" smtClean="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 Jūsu uzmanību</a:t>
            </a:r>
            <a:r>
              <a:rPr lang="lv-LV" sz="4000" b="1" dirty="0" smtClean="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4"/>
          <a:stretch>
            <a:fillRect/>
          </a:stretch>
        </p:blipFill>
        <p:spPr>
          <a:xfrm>
            <a:off x="2921869" y="827873"/>
            <a:ext cx="6535478" cy="3676207"/>
          </a:xfrm>
          <a:prstGeom prst="rect">
            <a:avLst/>
          </a:prstGeom>
        </p:spPr>
      </p:pic>
    </p:spTree>
    <p:extLst>
      <p:ext uri="{BB962C8B-B14F-4D97-AF65-F5344CB8AC3E}">
        <p14:creationId xmlns:p14="http://schemas.microsoft.com/office/powerpoint/2010/main" val="351043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descr="image50"/>
          <p:cNvPicPr>
            <a:picLocks noChangeAspect="1" noChangeArrowheads="1"/>
          </p:cNvPicPr>
          <p:nvPr/>
        </p:nvPicPr>
        <p:blipFill>
          <a:blip r:embed="rId3"/>
          <a:srcRect/>
          <a:stretch>
            <a:fillRect/>
          </a:stretch>
        </p:blipFill>
        <p:spPr bwMode="auto">
          <a:xfrm>
            <a:off x="2063749" y="1058864"/>
            <a:ext cx="8632825" cy="4776531"/>
          </a:xfrm>
          <a:prstGeom prst="rect">
            <a:avLst/>
          </a:prstGeom>
          <a:noFill/>
          <a:ln w="9525">
            <a:noFill/>
            <a:miter lim="800000"/>
            <a:headEnd/>
            <a:tailEnd/>
          </a:ln>
        </p:spPr>
      </p:pic>
      <p:sp>
        <p:nvSpPr>
          <p:cNvPr id="3" name="Title 2"/>
          <p:cNvSpPr txBox="1">
            <a:spLocks/>
          </p:cNvSpPr>
          <p:nvPr/>
        </p:nvSpPr>
        <p:spPr>
          <a:xfrm>
            <a:off x="2063750" y="0"/>
            <a:ext cx="8229600" cy="1600200"/>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defRPr/>
            </a:pPr>
            <a:r>
              <a:rPr lang="lv-LV" sz="3200" b="1" dirty="0"/>
              <a:t>Purvu izplatība </a:t>
            </a:r>
            <a:r>
              <a:rPr lang="lv-LV" sz="3200" b="1" dirty="0" smtClean="0"/>
              <a:t>Pasaulē</a:t>
            </a:r>
          </a:p>
          <a:p>
            <a:pPr>
              <a:lnSpc>
                <a:spcPct val="100000"/>
              </a:lnSpc>
              <a:defRPr/>
            </a:pPr>
            <a:r>
              <a:rPr lang="lv-LV" altLang="en-US" sz="1800" dirty="0">
                <a:solidFill>
                  <a:srgbClr val="008000"/>
                </a:solidFill>
                <a:effectLst/>
              </a:rPr>
              <a:t>(Pēc </a:t>
            </a:r>
            <a:r>
              <a:rPr lang="lv-LV" sz="1800" dirty="0">
                <a:effectLst/>
              </a:rPr>
              <a:t>Lappalainen, </a:t>
            </a:r>
            <a:r>
              <a:rPr lang="lv-LV" sz="1800" dirty="0">
                <a:effectLst/>
                <a:hlinkClick r:id="rId4"/>
              </a:rPr>
              <a:t>1996</a:t>
            </a:r>
            <a:r>
              <a:rPr lang="lv-LV" sz="1800" dirty="0">
                <a:effectLst/>
              </a:rPr>
              <a:t>)</a:t>
            </a:r>
            <a:endParaRPr lang="lv-LV" altLang="en-US" sz="1800" dirty="0">
              <a:solidFill>
                <a:srgbClr val="008000"/>
              </a:solidFill>
              <a:effectLst/>
            </a:endParaRPr>
          </a:p>
          <a:p>
            <a:pPr>
              <a:defRPr/>
            </a:pPr>
            <a:endParaRPr lang="lv-LV" sz="3200" b="1" dirty="0"/>
          </a:p>
        </p:txBody>
      </p:sp>
      <p:sp>
        <p:nvSpPr>
          <p:cNvPr id="4" name="Rectangle 3"/>
          <p:cNvSpPr/>
          <p:nvPr/>
        </p:nvSpPr>
        <p:spPr>
          <a:xfrm>
            <a:off x="1590673" y="5746099"/>
            <a:ext cx="10525125" cy="923330"/>
          </a:xfrm>
          <a:prstGeom prst="rect">
            <a:avLst/>
          </a:prstGeom>
        </p:spPr>
        <p:txBody>
          <a:bodyPr wrap="square">
            <a:spAutoFit/>
          </a:bodyPr>
          <a:lstStyle/>
          <a:p>
            <a:r>
              <a:rPr lang="lv-LV" altLang="en-US" b="1" dirty="0">
                <a:solidFill>
                  <a:srgbClr val="008000"/>
                </a:solidFill>
                <a:latin typeface="Tahoma" panose="020B0604030504040204" pitchFamily="34" charset="0"/>
              </a:rPr>
              <a:t>Kūdras purvi sastopami visās klimatiskajās zonās, un saskaņā ar Xu et al. (2018) datiem to kopējā platība pasaulē ir aptuveni 4,23 miljoni km2, kas atbilst 2,83 % no Zemes sauszemes platības.</a:t>
            </a:r>
            <a:endParaRPr lang="lv-LV" altLang="en-US" b="1" dirty="0" smtClean="0">
              <a:solidFill>
                <a:srgbClr val="008000"/>
              </a:solidFill>
              <a:latin typeface="Tahoma" panose="020B0604030504040204" pitchFamily="34" charset="0"/>
            </a:endParaRPr>
          </a:p>
        </p:txBody>
      </p:sp>
    </p:spTree>
    <p:extLst>
      <p:ext uri="{BB962C8B-B14F-4D97-AF65-F5344CB8AC3E}">
        <p14:creationId xmlns:p14="http://schemas.microsoft.com/office/powerpoint/2010/main" val="22679694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2063750" y="0"/>
            <a:ext cx="8229600" cy="1600200"/>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defRPr/>
            </a:pPr>
            <a:r>
              <a:rPr lang="lv-LV" sz="3200" b="1" dirty="0"/>
              <a:t>Purvu izplatība Pasaulē</a:t>
            </a:r>
          </a:p>
        </p:txBody>
      </p:sp>
      <p:sp>
        <p:nvSpPr>
          <p:cNvPr id="4" name="Rectangle 3"/>
          <p:cNvSpPr/>
          <p:nvPr/>
        </p:nvSpPr>
        <p:spPr>
          <a:xfrm>
            <a:off x="1178787" y="1600200"/>
            <a:ext cx="9999526" cy="3139321"/>
          </a:xfrm>
          <a:prstGeom prst="rect">
            <a:avLst/>
          </a:prstGeom>
        </p:spPr>
        <p:txBody>
          <a:bodyPr wrap="square">
            <a:spAutoFit/>
          </a:bodyPr>
          <a:lstStyle/>
          <a:p>
            <a:pPr algn="just"/>
            <a:r>
              <a:rPr lang="lv-LV" altLang="en-US" b="1" dirty="0">
                <a:solidFill>
                  <a:srgbClr val="008000"/>
                </a:solidFill>
                <a:latin typeface="Tahoma" panose="020B0604030504040204" pitchFamily="34" charset="0"/>
              </a:rPr>
              <a:t>Kūdras purvi sastopami visās klimatiskajās zonās, un saskaņā ar Xu et al. (2018) datiem to kopējā platība pasaulē ir aptuveni 4,23 miljoni km2, kas atbilst 2,83 % no Zemes sauszemes platības.</a:t>
            </a:r>
          </a:p>
          <a:p>
            <a:pPr algn="just"/>
            <a:endParaRPr lang="lv-LV" altLang="en-US" dirty="0" smtClean="0">
              <a:solidFill>
                <a:srgbClr val="008000"/>
              </a:solidFill>
              <a:latin typeface="Arial" panose="020B0604020202020204" pitchFamily="34" charset="0"/>
              <a:cs typeface="Arial" panose="020B0604020202020204" pitchFamily="34" charset="0"/>
            </a:endParaRPr>
          </a:p>
          <a:p>
            <a:pPr algn="just"/>
            <a:r>
              <a:rPr lang="lv-LV" altLang="en-US" dirty="0" smtClean="0">
                <a:solidFill>
                  <a:srgbClr val="008000"/>
                </a:solidFill>
                <a:latin typeface="Arial" panose="020B0604020202020204" pitchFamily="34" charset="0"/>
                <a:cs typeface="Arial" panose="020B0604020202020204" pitchFamily="34" charset="0"/>
              </a:rPr>
              <a:t>Saskaņā </a:t>
            </a:r>
            <a:r>
              <a:rPr lang="lv-LV" altLang="en-US" dirty="0">
                <a:solidFill>
                  <a:srgbClr val="008000"/>
                </a:solidFill>
                <a:latin typeface="Arial" panose="020B0604020202020204" pitchFamily="34" charset="0"/>
                <a:cs typeface="Arial" panose="020B0604020202020204" pitchFamily="34" charset="0"/>
              </a:rPr>
              <a:t>ar Xu et al. (2018) datiem lielākā daļa pasaules kūdrāju atrodas Āzijā (38,4 %) un Ziemeļamerikā (31,6 %, galvenokārt Kanādā un Aļaskā). Eiropas kūdrāji veido 12,5 %, kam seko Dienvidamerika (11,5 %), Āfrika (4,4 %), kā arī Austrālija un Okeānija (1,6 %).  </a:t>
            </a:r>
            <a:endParaRPr lang="lv-LV" altLang="en-US" dirty="0" smtClean="0">
              <a:solidFill>
                <a:srgbClr val="008000"/>
              </a:solidFill>
              <a:latin typeface="Arial" panose="020B0604020202020204" pitchFamily="34" charset="0"/>
              <a:cs typeface="Arial" panose="020B0604020202020204" pitchFamily="34" charset="0"/>
            </a:endParaRPr>
          </a:p>
          <a:p>
            <a:pPr algn="just"/>
            <a:r>
              <a:rPr lang="lv-LV" altLang="en-US" dirty="0" smtClean="0">
                <a:solidFill>
                  <a:srgbClr val="008000"/>
                </a:solidFill>
                <a:latin typeface="Arial" panose="020B0604020202020204" pitchFamily="34" charset="0"/>
                <a:cs typeface="Arial" panose="020B0604020202020204" pitchFamily="34" charset="0"/>
              </a:rPr>
              <a:t>Kūdrāju </a:t>
            </a:r>
            <a:r>
              <a:rPr lang="lv-LV" altLang="en-US" dirty="0">
                <a:solidFill>
                  <a:srgbClr val="008000"/>
                </a:solidFill>
                <a:latin typeface="Arial" panose="020B0604020202020204" pitchFamily="34" charset="0"/>
                <a:cs typeface="Arial" panose="020B0604020202020204" pitchFamily="34" charset="0"/>
              </a:rPr>
              <a:t>platība veido 5,42 % no Ziemeļamerikas sauszemes platības, kam seko Eiropa (5,2 %), Āzija (3,6 %), Dienvidamerika (2,7 %), Austrālija un Okeānija (0,9 %) un Āfrika (0,6 %). </a:t>
            </a:r>
            <a:endParaRPr lang="lv-LV" altLang="en-US" dirty="0" smtClean="0">
              <a:solidFill>
                <a:srgbClr val="008000"/>
              </a:solidFill>
              <a:latin typeface="Arial" panose="020B0604020202020204" pitchFamily="34" charset="0"/>
              <a:cs typeface="Arial" panose="020B0604020202020204" pitchFamily="34" charset="0"/>
            </a:endParaRPr>
          </a:p>
          <a:p>
            <a:pPr algn="just"/>
            <a:r>
              <a:rPr lang="lv-LV" altLang="en-US" dirty="0" smtClean="0">
                <a:solidFill>
                  <a:srgbClr val="008000"/>
                </a:solidFill>
                <a:latin typeface="Arial" panose="020B0604020202020204" pitchFamily="34" charset="0"/>
                <a:cs typeface="Arial" panose="020B0604020202020204" pitchFamily="34" charset="0"/>
              </a:rPr>
              <a:t>Dažās </a:t>
            </a:r>
            <a:r>
              <a:rPr lang="lv-LV" altLang="en-US" dirty="0">
                <a:solidFill>
                  <a:srgbClr val="008000"/>
                </a:solidFill>
                <a:latin typeface="Arial" panose="020B0604020202020204" pitchFamily="34" charset="0"/>
                <a:cs typeface="Arial" panose="020B0604020202020204" pitchFamily="34" charset="0"/>
              </a:rPr>
              <a:t>Dienvidamerikas </a:t>
            </a:r>
            <a:r>
              <a:rPr lang="lv-LV" altLang="en-US" dirty="0" smtClean="0">
                <a:solidFill>
                  <a:srgbClr val="008000"/>
                </a:solidFill>
                <a:latin typeface="Arial" panose="020B0604020202020204" pitchFamily="34" charset="0"/>
                <a:cs typeface="Arial" panose="020B0604020202020204" pitchFamily="34" charset="0"/>
              </a:rPr>
              <a:t>mazones </a:t>
            </a:r>
            <a:r>
              <a:rPr lang="lv-LV" altLang="en-US" dirty="0">
                <a:solidFill>
                  <a:srgbClr val="008000"/>
                </a:solidFill>
                <a:latin typeface="Arial" panose="020B0604020202020204" pitchFamily="34" charset="0"/>
                <a:cs typeface="Arial" panose="020B0604020202020204" pitchFamily="34" charset="0"/>
              </a:rPr>
              <a:t>daļās vairāk nekā 10 % platību aizņem kūdrāji (Joosten &amp; Clarke 2002).</a:t>
            </a:r>
            <a:endParaRPr lang="lv-LV" altLang="en-US"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8482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2063750" y="0"/>
            <a:ext cx="8229600" cy="1600200"/>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defRPr/>
            </a:pPr>
            <a:r>
              <a:rPr lang="lv-LV" sz="3200" b="1" dirty="0"/>
              <a:t>Purvu izplatība Pasaulē</a:t>
            </a:r>
          </a:p>
        </p:txBody>
      </p:sp>
      <p:sp>
        <p:nvSpPr>
          <p:cNvPr id="4" name="Rectangle 3"/>
          <p:cNvSpPr/>
          <p:nvPr/>
        </p:nvSpPr>
        <p:spPr>
          <a:xfrm>
            <a:off x="1178787" y="785282"/>
            <a:ext cx="9999526" cy="5324535"/>
          </a:xfrm>
          <a:prstGeom prst="rect">
            <a:avLst/>
          </a:prstGeom>
        </p:spPr>
        <p:txBody>
          <a:bodyPr wrap="square">
            <a:spAutoFit/>
          </a:bodyPr>
          <a:lstStyle/>
          <a:p>
            <a:pPr algn="just"/>
            <a:r>
              <a:rPr lang="lv-LV" altLang="en-US" sz="2000" dirty="0">
                <a:solidFill>
                  <a:srgbClr val="008000"/>
                </a:solidFill>
                <a:latin typeface="Tahoma" panose="020B0604030504040204" pitchFamily="34" charset="0"/>
              </a:rPr>
              <a:t>Kūdras purvi sastopami visās klimatiskajās zonās, un saskaņā ar Xu et al. (2018) datiem to kopējā platība pasaulē ir aptuveni 4,23 miljoni km2, kas atbilst 2,83 % no Zemes sauszemes platības</a:t>
            </a:r>
            <a:r>
              <a:rPr lang="lv-LV" altLang="en-US" sz="2000" dirty="0" smtClean="0">
                <a:solidFill>
                  <a:srgbClr val="008000"/>
                </a:solidFill>
                <a:latin typeface="Tahoma" panose="020B0604030504040204" pitchFamily="34" charset="0"/>
              </a:rPr>
              <a:t>.</a:t>
            </a:r>
          </a:p>
          <a:p>
            <a:pPr algn="just"/>
            <a:endParaRPr lang="lv-LV" altLang="en-US" sz="2000" dirty="0" smtClean="0">
              <a:solidFill>
                <a:srgbClr val="008000"/>
              </a:solidFill>
              <a:latin typeface="Tahoma" panose="020B0604030504040204" pitchFamily="34" charset="0"/>
            </a:endParaRPr>
          </a:p>
          <a:p>
            <a:pPr algn="just"/>
            <a:r>
              <a:rPr lang="lv-LV" altLang="en-US" sz="2000" dirty="0" smtClean="0">
                <a:solidFill>
                  <a:srgbClr val="008000"/>
                </a:solidFill>
                <a:latin typeface="Tahoma" panose="020B0604030504040204" pitchFamily="34" charset="0"/>
              </a:rPr>
              <a:t>Visplašākā purvu izplatība ir ziemeļu puslodē.</a:t>
            </a:r>
          </a:p>
          <a:p>
            <a:pPr algn="just"/>
            <a:r>
              <a:rPr lang="lv-LV" altLang="en-US" sz="2000" dirty="0" smtClean="0">
                <a:solidFill>
                  <a:srgbClr val="008000"/>
                </a:solidFill>
                <a:latin typeface="Tahoma" panose="020B0604030504040204" pitchFamily="34" charset="0"/>
              </a:rPr>
              <a:t>Kūdras </a:t>
            </a:r>
            <a:r>
              <a:rPr lang="lv-LV" altLang="en-US" sz="2000" dirty="0">
                <a:solidFill>
                  <a:srgbClr val="008000"/>
                </a:solidFill>
                <a:latin typeface="Tahoma" panose="020B0604030504040204" pitchFamily="34" charset="0"/>
              </a:rPr>
              <a:t>purvi Ziemeļu puslodes boreālajā un mērenā klimata joslā (Eiropā, Ziemeļamerikā, Krievijā) ir veidojušies augsta nokrišņu daudzuma un zemas temperatūras klimatiskajos režīmos.  </a:t>
            </a:r>
            <a:endParaRPr lang="lv-LV" altLang="en-US" sz="2000" dirty="0" smtClean="0">
              <a:solidFill>
                <a:srgbClr val="008000"/>
              </a:solidFill>
              <a:latin typeface="Tahoma" panose="020B0604030504040204" pitchFamily="34" charset="0"/>
            </a:endParaRPr>
          </a:p>
          <a:p>
            <a:pPr algn="just"/>
            <a:endParaRPr lang="lv-LV" altLang="en-US" sz="2000" dirty="0">
              <a:solidFill>
                <a:srgbClr val="008000"/>
              </a:solidFill>
              <a:latin typeface="Tahoma" panose="020B0604030504040204" pitchFamily="34" charset="0"/>
            </a:endParaRPr>
          </a:p>
          <a:p>
            <a:pPr algn="just"/>
            <a:r>
              <a:rPr lang="lv-LV" altLang="en-US" sz="2000" dirty="0" smtClean="0">
                <a:solidFill>
                  <a:srgbClr val="008000"/>
                </a:solidFill>
                <a:latin typeface="Tahoma" panose="020B0604030504040204" pitchFamily="34" charset="0"/>
              </a:rPr>
              <a:t>Savukārt </a:t>
            </a:r>
            <a:r>
              <a:rPr lang="lv-LV" altLang="en-US" sz="2000" dirty="0">
                <a:solidFill>
                  <a:srgbClr val="008000"/>
                </a:solidFill>
                <a:latin typeface="Tahoma" panose="020B0604030504040204" pitchFamily="34" charset="0"/>
              </a:rPr>
              <a:t>mitrajos tropos reģionālie vides un topogrāfiskie apstākļi ļauj kūdrai veidoties augsta nokrišņu daudzuma un augstas temperatūras apstākļos (Andriesse, 1988; Page et al., 1999) Dienvidaustrumāzijā, kontinentālajā Austrumāzijā, Karību jūras reģionā, Centrālamerikā, Dienvidamerikā, Āfrikā, daļā Austrālijas un dažās Klusā okeāna salās (Page et al., 2011). </a:t>
            </a:r>
            <a:endParaRPr lang="lv-LV" altLang="en-US" sz="2000" dirty="0" smtClean="0">
              <a:solidFill>
                <a:srgbClr val="008000"/>
              </a:solidFill>
              <a:latin typeface="Tahoma" panose="020B0604030504040204" pitchFamily="34" charset="0"/>
            </a:endParaRPr>
          </a:p>
          <a:p>
            <a:pPr algn="just"/>
            <a:r>
              <a:rPr lang="lv-LV" altLang="en-US" sz="2000" dirty="0" smtClean="0">
                <a:solidFill>
                  <a:srgbClr val="008000"/>
                </a:solidFill>
                <a:latin typeface="Tahoma" panose="020B0604030504040204" pitchFamily="34" charset="0"/>
              </a:rPr>
              <a:t>Lielākā </a:t>
            </a:r>
            <a:r>
              <a:rPr lang="lv-LV" altLang="en-US" sz="2000" dirty="0">
                <a:solidFill>
                  <a:srgbClr val="008000"/>
                </a:solidFill>
                <a:latin typeface="Tahoma" panose="020B0604030504040204" pitchFamily="34" charset="0"/>
              </a:rPr>
              <a:t>daļa tropisko kūdrāju atrodas nelielā augstumā, kur lietus mežu veģetācija aug uz bieza organisko vielu slāņa, lai gan dažas ir sastopamas augstienēs vai kalnu apvidos, kur kūdra var pārsniegt 30 m (Pajunen, 1985).</a:t>
            </a:r>
            <a:endParaRPr lang="lv-LV" altLang="en-US" sz="2000" dirty="0">
              <a:solidFill>
                <a:srgbClr val="008000"/>
              </a:solidFill>
              <a:latin typeface="Tahoma" panose="020B0604030504040204" pitchFamily="34" charset="0"/>
            </a:endParaRPr>
          </a:p>
        </p:txBody>
      </p:sp>
    </p:spTree>
    <p:extLst>
      <p:ext uri="{BB962C8B-B14F-4D97-AF65-F5344CB8AC3E}">
        <p14:creationId xmlns:p14="http://schemas.microsoft.com/office/powerpoint/2010/main" val="42414228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37" y="61913"/>
            <a:ext cx="57562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3" name="Text Box 7"/>
          <p:cNvSpPr txBox="1">
            <a:spLocks noChangeArrowheads="1"/>
          </p:cNvSpPr>
          <p:nvPr/>
        </p:nvSpPr>
        <p:spPr bwMode="auto">
          <a:xfrm>
            <a:off x="7506774" y="3894137"/>
            <a:ext cx="4206781"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GB" sz="2200" b="1" dirty="0">
                <a:latin typeface="Calibri" panose="020F0502020204030204" pitchFamily="34" charset="0"/>
              </a:rPr>
              <a:t>P</a:t>
            </a:r>
            <a:r>
              <a:rPr lang="lv-LV" sz="2200" b="1" dirty="0">
                <a:latin typeface="Calibri" panose="020F0502020204030204" pitchFamily="34" charset="0"/>
              </a:rPr>
              <a:t>urvi aizņem apmēram </a:t>
            </a:r>
            <a:r>
              <a:rPr lang="en-GB" sz="2200" b="1" dirty="0">
                <a:latin typeface="Calibri" panose="020F0502020204030204" pitchFamily="34" charset="0"/>
              </a:rPr>
              <a:t>956,949 km²</a:t>
            </a:r>
            <a:r>
              <a:rPr lang="lv-LV" sz="2200" b="1" dirty="0">
                <a:latin typeface="Calibri" panose="020F0502020204030204" pitchFamily="34" charset="0"/>
              </a:rPr>
              <a:t> no visas Eiropas </a:t>
            </a:r>
            <a:r>
              <a:rPr lang="lv-LV" sz="2200" b="1" dirty="0" smtClean="0">
                <a:latin typeface="Calibri" panose="020F0502020204030204" pitchFamily="34" charset="0"/>
              </a:rPr>
              <a:t>Savienības teritorijas</a:t>
            </a:r>
            <a:r>
              <a:rPr lang="lv-LV" sz="2200" b="1" dirty="0">
                <a:latin typeface="Calibri" panose="020F0502020204030204" pitchFamily="34" charset="0"/>
              </a:rPr>
              <a:t>, visplašākās </a:t>
            </a:r>
            <a:r>
              <a:rPr lang="lv-LV" sz="2200" b="1" dirty="0" smtClean="0">
                <a:latin typeface="Calibri" panose="020F0502020204030204" pitchFamily="34" charset="0"/>
              </a:rPr>
              <a:t>teritorijas </a:t>
            </a:r>
            <a:r>
              <a:rPr lang="lv-LV" sz="2200" b="1" dirty="0" smtClean="0">
                <a:latin typeface="Calibri" panose="020F0502020204030204" pitchFamily="34" charset="0"/>
              </a:rPr>
              <a:t>purvi aizņem </a:t>
            </a:r>
            <a:r>
              <a:rPr lang="lv-LV" sz="2200" b="1" dirty="0">
                <a:latin typeface="Calibri" panose="020F0502020204030204" pitchFamily="34" charset="0"/>
              </a:rPr>
              <a:t>Somijā, Zviedrijā un </a:t>
            </a:r>
            <a:r>
              <a:rPr lang="lv-LV" sz="2200" b="1" dirty="0" smtClean="0">
                <a:latin typeface="Calibri" panose="020F0502020204030204" pitchFamily="34" charset="0"/>
              </a:rPr>
              <a:t>Norvēģijā</a:t>
            </a:r>
            <a:r>
              <a:rPr lang="lv-LV" sz="2200" b="1" dirty="0">
                <a:latin typeface="Calibri" panose="020F0502020204030204" pitchFamily="34" charset="0"/>
              </a:rPr>
              <a:t>, kur atrodas ~</a:t>
            </a:r>
            <a:r>
              <a:rPr lang="en-GB" sz="2200" b="1" dirty="0">
                <a:latin typeface="Calibri" panose="020F0502020204030204" pitchFamily="34" charset="0"/>
              </a:rPr>
              <a:t>75% </a:t>
            </a:r>
            <a:r>
              <a:rPr lang="lv-LV" sz="2200" b="1" dirty="0">
                <a:latin typeface="Calibri" panose="020F0502020204030204" pitchFamily="34" charset="0"/>
              </a:rPr>
              <a:t>Eiropā saglabājušies purvi</a:t>
            </a:r>
            <a:r>
              <a:rPr lang="en-GB" sz="2200" b="1" dirty="0">
                <a:latin typeface="Calibri" panose="020F0502020204030204" pitchFamily="34" charset="0"/>
              </a:rPr>
              <a:t>. </a:t>
            </a:r>
            <a:endParaRPr lang="lv-LV" sz="2200" b="1" dirty="0">
              <a:effectLst>
                <a:outerShdw blurRad="38100" dist="38100" dir="2700000" algn="tl">
                  <a:srgbClr val="C0C0C0"/>
                </a:outerShdw>
              </a:effectLst>
              <a:latin typeface="Calibri" panose="020F0502020204030204" pitchFamily="34" charset="0"/>
            </a:endParaRPr>
          </a:p>
        </p:txBody>
      </p:sp>
      <p:sp>
        <p:nvSpPr>
          <p:cNvPr id="3" name="TextBox 2"/>
          <p:cNvSpPr txBox="1"/>
          <p:nvPr/>
        </p:nvSpPr>
        <p:spPr>
          <a:xfrm>
            <a:off x="7759700" y="2336800"/>
            <a:ext cx="3528210" cy="1077218"/>
          </a:xfrm>
          <a:prstGeom prst="rect">
            <a:avLst/>
          </a:prstGeom>
          <a:noFill/>
        </p:spPr>
        <p:txBody>
          <a:bodyPr wrap="none" rtlCol="0">
            <a:spAutoFit/>
          </a:bodyPr>
          <a:lstStyle/>
          <a:p>
            <a:r>
              <a:rPr lang="lv-LV" sz="2800" b="1" dirty="0" smtClean="0">
                <a:solidFill>
                  <a:srgbClr val="008000"/>
                </a:solidFill>
              </a:rPr>
              <a:t>Purvu izplatība Eiropā </a:t>
            </a:r>
          </a:p>
          <a:p>
            <a:r>
              <a:rPr lang="lv-LV" dirty="0" smtClean="0"/>
              <a:t>(</a:t>
            </a:r>
            <a:r>
              <a:rPr lang="it-IT" dirty="0" smtClean="0"/>
              <a:t>L</a:t>
            </a:r>
            <a:r>
              <a:rPr lang="it-IT" dirty="0"/>
              <a:t>. </a:t>
            </a:r>
            <a:r>
              <a:rPr lang="it-IT" dirty="0" smtClean="0"/>
              <a:t>Montanarella </a:t>
            </a:r>
            <a:r>
              <a:rPr lang="it-IT" dirty="0"/>
              <a:t>, R.J.A. </a:t>
            </a:r>
            <a:r>
              <a:rPr lang="it-IT" dirty="0" smtClean="0"/>
              <a:t>Jones</a:t>
            </a:r>
            <a:r>
              <a:rPr lang="lv-LV" dirty="0" smtClean="0"/>
              <a:t>,</a:t>
            </a:r>
          </a:p>
          <a:p>
            <a:r>
              <a:rPr lang="it-IT" dirty="0" smtClean="0"/>
              <a:t> </a:t>
            </a:r>
            <a:r>
              <a:rPr lang="it-IT" dirty="0"/>
              <a:t>R. </a:t>
            </a:r>
            <a:r>
              <a:rPr lang="it-IT" dirty="0" smtClean="0"/>
              <a:t>Hiederer,</a:t>
            </a:r>
            <a:r>
              <a:rPr lang="lv-LV" dirty="0" smtClean="0"/>
              <a:t> 2006_</a:t>
            </a:r>
            <a:endParaRPr lang="lv-LV" dirty="0"/>
          </a:p>
        </p:txBody>
      </p:sp>
    </p:spTree>
    <p:extLst>
      <p:ext uri="{BB962C8B-B14F-4D97-AF65-F5344CB8AC3E}">
        <p14:creationId xmlns:p14="http://schemas.microsoft.com/office/powerpoint/2010/main" val="220512343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2874D3B-0145-4B40-BC41-2631D243DCC0}" type="slidenum">
              <a:rPr lang="en-US" smtClean="0"/>
              <a:t>7</a:t>
            </a:fld>
            <a:endParaRPr lang="en-US"/>
          </a:p>
        </p:txBody>
      </p:sp>
      <p:sp>
        <p:nvSpPr>
          <p:cNvPr id="7" name="Text Placeholder 2">
            <a:extLst>
              <a:ext uri="{FF2B5EF4-FFF2-40B4-BE49-F238E27FC236}">
                <a16:creationId xmlns:a16="http://schemas.microsoft.com/office/drawing/2014/main" id="{6CFE2DD1-C76E-9C4A-8374-5BCC420F502B}"/>
              </a:ext>
            </a:extLst>
          </p:cNvPr>
          <p:cNvSpPr txBox="1">
            <a:spLocks/>
          </p:cNvSpPr>
          <p:nvPr/>
        </p:nvSpPr>
        <p:spPr>
          <a:xfrm>
            <a:off x="0" y="1525493"/>
            <a:ext cx="4392706" cy="36708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lv-LV" sz="2000" dirty="0" smtClean="0">
                <a:solidFill>
                  <a:schemeClr val="accent6">
                    <a:lumMod val="75000"/>
                  </a:schemeClr>
                </a:solidFill>
                <a:latin typeface="Arial" panose="020B0604020202020204" pitchFamily="34" charset="0"/>
                <a:cs typeface="Arial" panose="020B0604020202020204" pitchFamily="34" charset="0"/>
              </a:rPr>
              <a:t>Purvi klāj apmēram 10% no Latvijas teritorijas</a:t>
            </a:r>
            <a:endParaRPr lang="en-US" sz="2000" dirty="0" smtClean="0">
              <a:solidFill>
                <a:schemeClr val="accent6">
                  <a:lumMod val="75000"/>
                </a:schemeClr>
              </a:solidFill>
              <a:latin typeface="Arial" panose="020B0604020202020204" pitchFamily="34" charset="0"/>
              <a:cs typeface="Arial" panose="020B0604020202020204" pitchFamily="34" charset="0"/>
            </a:endParaRPr>
          </a:p>
          <a:p>
            <a:endParaRPr lang="lv-LV" sz="2000" dirty="0" smtClean="0">
              <a:solidFill>
                <a:schemeClr val="accent6">
                  <a:lumMod val="75000"/>
                </a:schemeClr>
              </a:solidFill>
              <a:latin typeface="Arial" panose="020B0604020202020204" pitchFamily="34" charset="0"/>
              <a:cs typeface="Arial" panose="020B0604020202020204" pitchFamily="34" charset="0"/>
            </a:endParaRPr>
          </a:p>
          <a:p>
            <a:r>
              <a:rPr lang="lv-LV" sz="2000" dirty="0" smtClean="0">
                <a:solidFill>
                  <a:schemeClr val="accent6">
                    <a:lumMod val="75000"/>
                  </a:schemeClr>
                </a:solidFill>
                <a:latin typeface="Arial" panose="020B0604020202020204" pitchFamily="34" charset="0"/>
                <a:cs typeface="Arial" panose="020B0604020202020204" pitchFamily="34" charset="0"/>
              </a:rPr>
              <a:t>Kūdras ieguve notiek 4% no kūdras atradņu teritorijas, </a:t>
            </a:r>
            <a:r>
              <a:rPr lang="lv-LV" sz="2000" dirty="0" smtClean="0">
                <a:latin typeface="Arial" panose="020B0604020202020204" pitchFamily="34" charset="0"/>
                <a:cs typeface="Arial" panose="020B0604020202020204" pitchFamily="34" charset="0"/>
              </a:rPr>
              <a:t>(0,4% no Latvijas teritorijas)</a:t>
            </a:r>
            <a:r>
              <a:rPr lang="lv-LV" sz="2000" dirty="0" smtClean="0">
                <a:solidFill>
                  <a:schemeClr val="accent6">
                    <a:lumMod val="75000"/>
                  </a:schemeClr>
                </a:solidFill>
                <a:latin typeface="Arial" panose="020B0604020202020204" pitchFamily="34" charset="0"/>
                <a:cs typeface="Arial" panose="020B0604020202020204" pitchFamily="34" charset="0"/>
              </a:rPr>
              <a:t> </a:t>
            </a:r>
            <a:endParaRPr lang="en-US" sz="2000" dirty="0" smtClean="0">
              <a:solidFill>
                <a:schemeClr val="accent6">
                  <a:lumMod val="75000"/>
                </a:schemeClr>
              </a:solidFill>
              <a:latin typeface="Arial" panose="020B0604020202020204" pitchFamily="34" charset="0"/>
              <a:cs typeface="Arial" panose="020B0604020202020204" pitchFamily="34" charset="0"/>
            </a:endParaRPr>
          </a:p>
          <a:p>
            <a:endParaRPr lang="lv-LV" sz="2000" dirty="0" smtClean="0">
              <a:solidFill>
                <a:schemeClr val="accent6">
                  <a:lumMod val="75000"/>
                </a:schemeClr>
              </a:solidFill>
              <a:latin typeface="Arial" panose="020B0604020202020204" pitchFamily="34" charset="0"/>
              <a:cs typeface="Arial" panose="020B0604020202020204" pitchFamily="34" charset="0"/>
            </a:endParaRPr>
          </a:p>
          <a:p>
            <a:r>
              <a:rPr lang="lv-LV" sz="2000" dirty="0" smtClean="0">
                <a:solidFill>
                  <a:schemeClr val="accent6">
                    <a:lumMod val="75000"/>
                  </a:schemeClr>
                </a:solidFill>
                <a:latin typeface="Arial" panose="020B0604020202020204" pitchFamily="34" charset="0"/>
                <a:cs typeface="Arial" panose="020B0604020202020204" pitchFamily="34" charset="0"/>
              </a:rPr>
              <a:t>25% no kūdras atradņu teritorijas ir īpaši aizsargājamās dabas teritorijās</a:t>
            </a:r>
          </a:p>
          <a:p>
            <a:endParaRPr lang="lv-LV" sz="2000" dirty="0">
              <a:solidFill>
                <a:schemeClr val="accent6">
                  <a:lumMod val="75000"/>
                </a:schemeClr>
              </a:solidFill>
              <a:latin typeface="Arial" panose="020B0604020202020204" pitchFamily="34" charset="0"/>
              <a:cs typeface="Arial" panose="020B0604020202020204" pitchFamily="34" charset="0"/>
            </a:endParaRPr>
          </a:p>
          <a:p>
            <a:r>
              <a:rPr lang="lv-LV" sz="2000" dirty="0" smtClean="0">
                <a:solidFill>
                  <a:schemeClr val="accent6">
                    <a:lumMod val="75000"/>
                  </a:schemeClr>
                </a:solidFill>
                <a:latin typeface="Arial" panose="020B0604020202020204" pitchFamily="34" charset="0"/>
                <a:cs typeface="Arial" panose="020B0604020202020204" pitchFamily="34" charset="0"/>
              </a:rPr>
              <a:t>15% no Latvijas kūdrājiem kopš 20.gs. sākuma ir nosusināti un izmantoti lauksaimniecībā</a:t>
            </a:r>
          </a:p>
        </p:txBody>
      </p:sp>
      <p:pic>
        <p:nvPicPr>
          <p:cNvPr id="2" name="Picture 1"/>
          <p:cNvPicPr>
            <a:picLocks noChangeAspect="1"/>
          </p:cNvPicPr>
          <p:nvPr/>
        </p:nvPicPr>
        <p:blipFill>
          <a:blip r:embed="rId2"/>
          <a:stretch>
            <a:fillRect/>
          </a:stretch>
        </p:blipFill>
        <p:spPr>
          <a:xfrm>
            <a:off x="3980330" y="207034"/>
            <a:ext cx="7906895" cy="5574361"/>
          </a:xfrm>
          <a:prstGeom prst="rect">
            <a:avLst/>
          </a:prstGeom>
        </p:spPr>
      </p:pic>
      <p:sp>
        <p:nvSpPr>
          <p:cNvPr id="4" name="TextBox 3"/>
          <p:cNvSpPr txBox="1"/>
          <p:nvPr/>
        </p:nvSpPr>
        <p:spPr>
          <a:xfrm>
            <a:off x="7785100" y="5412063"/>
            <a:ext cx="2550698" cy="369332"/>
          </a:xfrm>
          <a:prstGeom prst="rect">
            <a:avLst/>
          </a:prstGeom>
          <a:noFill/>
        </p:spPr>
        <p:txBody>
          <a:bodyPr wrap="none" rtlCol="0">
            <a:spAutoFit/>
          </a:bodyPr>
          <a:lstStyle/>
          <a:p>
            <a:r>
              <a:rPr lang="lv-LV" dirty="0" smtClean="0"/>
              <a:t>(Nacionālā enciklopēdija)</a:t>
            </a:r>
            <a:endParaRPr lang="lv-LV" dirty="0"/>
          </a:p>
        </p:txBody>
      </p:sp>
    </p:spTree>
    <p:extLst>
      <p:ext uri="{BB962C8B-B14F-4D97-AF65-F5344CB8AC3E}">
        <p14:creationId xmlns:p14="http://schemas.microsoft.com/office/powerpoint/2010/main" val="26272696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ChangeArrowheads="1"/>
          </p:cNvSpPr>
          <p:nvPr/>
        </p:nvSpPr>
        <p:spPr bwMode="auto">
          <a:xfrm>
            <a:off x="1992313" y="549276"/>
            <a:ext cx="81534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61950" indent="-361950" algn="ctr">
              <a:tabLst>
                <a:tab pos="723900" algn="l"/>
              </a:tabLst>
              <a:defRPr sz="4400">
                <a:solidFill>
                  <a:schemeClr val="tx2"/>
                </a:solidFill>
                <a:latin typeface="Times New Roman" pitchFamily="18" charset="0"/>
              </a:defRPr>
            </a:lvl1pPr>
            <a:lvl2pPr marL="361950" indent="-361950" algn="ctr">
              <a:tabLst>
                <a:tab pos="723900" algn="l"/>
              </a:tabLst>
              <a:defRPr sz="4400">
                <a:solidFill>
                  <a:schemeClr val="tx2"/>
                </a:solidFill>
                <a:latin typeface="Times New Roman" pitchFamily="18" charset="0"/>
              </a:defRPr>
            </a:lvl2pPr>
            <a:lvl3pPr marL="361950" indent="-361950" algn="ctr">
              <a:tabLst>
                <a:tab pos="723900" algn="l"/>
              </a:tabLst>
              <a:defRPr sz="4400">
                <a:solidFill>
                  <a:schemeClr val="tx2"/>
                </a:solidFill>
                <a:latin typeface="Times New Roman" pitchFamily="18" charset="0"/>
              </a:defRPr>
            </a:lvl3pPr>
            <a:lvl4pPr marL="361950" indent="-361950" algn="ctr">
              <a:tabLst>
                <a:tab pos="723900" algn="l"/>
              </a:tabLst>
              <a:defRPr sz="4400">
                <a:solidFill>
                  <a:schemeClr val="tx2"/>
                </a:solidFill>
                <a:latin typeface="Times New Roman" pitchFamily="18" charset="0"/>
              </a:defRPr>
            </a:lvl4pPr>
            <a:lvl5pPr marL="361950" indent="-361950" algn="ctr">
              <a:tabLst>
                <a:tab pos="723900" algn="l"/>
              </a:tabLst>
              <a:defRPr sz="4400">
                <a:solidFill>
                  <a:schemeClr val="tx2"/>
                </a:solidFill>
                <a:latin typeface="Times New Roman" pitchFamily="18" charset="0"/>
              </a:defRPr>
            </a:lvl5pPr>
            <a:lvl6pPr marL="819150" indent="-361950" algn="ctr" eaLnBrk="0" fontAlgn="base" hangingPunct="0">
              <a:spcBef>
                <a:spcPct val="0"/>
              </a:spcBef>
              <a:spcAft>
                <a:spcPct val="0"/>
              </a:spcAft>
              <a:tabLst>
                <a:tab pos="723900" algn="l"/>
              </a:tabLst>
              <a:defRPr sz="4400">
                <a:solidFill>
                  <a:schemeClr val="tx2"/>
                </a:solidFill>
                <a:latin typeface="Times New Roman" pitchFamily="18" charset="0"/>
              </a:defRPr>
            </a:lvl6pPr>
            <a:lvl7pPr marL="1276350" indent="-361950" algn="ctr" eaLnBrk="0" fontAlgn="base" hangingPunct="0">
              <a:spcBef>
                <a:spcPct val="0"/>
              </a:spcBef>
              <a:spcAft>
                <a:spcPct val="0"/>
              </a:spcAft>
              <a:tabLst>
                <a:tab pos="723900" algn="l"/>
              </a:tabLst>
              <a:defRPr sz="4400">
                <a:solidFill>
                  <a:schemeClr val="tx2"/>
                </a:solidFill>
                <a:latin typeface="Times New Roman" pitchFamily="18" charset="0"/>
              </a:defRPr>
            </a:lvl7pPr>
            <a:lvl8pPr marL="1733550" indent="-361950" algn="ctr" eaLnBrk="0" fontAlgn="base" hangingPunct="0">
              <a:spcBef>
                <a:spcPct val="0"/>
              </a:spcBef>
              <a:spcAft>
                <a:spcPct val="0"/>
              </a:spcAft>
              <a:tabLst>
                <a:tab pos="723900" algn="l"/>
              </a:tabLst>
              <a:defRPr sz="4400">
                <a:solidFill>
                  <a:schemeClr val="tx2"/>
                </a:solidFill>
                <a:latin typeface="Times New Roman" pitchFamily="18" charset="0"/>
              </a:defRPr>
            </a:lvl8pPr>
            <a:lvl9pPr marL="2190750" indent="-361950" algn="ctr" eaLnBrk="0" fontAlgn="base" hangingPunct="0">
              <a:spcBef>
                <a:spcPct val="0"/>
              </a:spcBef>
              <a:spcAft>
                <a:spcPct val="0"/>
              </a:spcAft>
              <a:tabLst>
                <a:tab pos="723900" algn="l"/>
              </a:tabLst>
              <a:defRPr sz="4400">
                <a:solidFill>
                  <a:schemeClr val="tx2"/>
                </a:solidFill>
                <a:latin typeface="Times New Roman" pitchFamily="18" charset="0"/>
              </a:defRPr>
            </a:lvl9pPr>
          </a:lstStyle>
          <a:p>
            <a:pPr>
              <a:defRPr/>
            </a:pPr>
            <a:r>
              <a:rPr lang="lv-LV" altLang="lv-LV" sz="3200" b="1" i="1" dirty="0">
                <a:solidFill>
                  <a:srgbClr val="008000"/>
                </a:solidFill>
                <a:effectLst>
                  <a:outerShdw blurRad="38100" dist="38100" dir="2700000" algn="tl">
                    <a:srgbClr val="C0C0C0"/>
                  </a:outerShdw>
                </a:effectLst>
                <a:latin typeface="CentSchbook TL" pitchFamily="18" charset="0"/>
              </a:rPr>
              <a:t>  </a:t>
            </a:r>
            <a:r>
              <a:rPr lang="lv-LV" altLang="lv-LV" sz="3200" b="1" i="1" dirty="0" smtClean="0">
                <a:solidFill>
                  <a:srgbClr val="008000"/>
                </a:solidFill>
                <a:effectLst>
                  <a:outerShdw blurRad="38100" dist="38100" dir="2700000" algn="tl">
                    <a:srgbClr val="C0C0C0"/>
                  </a:outerShdw>
                </a:effectLst>
                <a:latin typeface="Arial" panose="020B0604020202020204" pitchFamily="34" charset="0"/>
                <a:cs typeface="Arial" panose="020B0604020202020204" pitchFamily="34" charset="0"/>
              </a:rPr>
              <a:t>Cilvēks un purvs</a:t>
            </a:r>
            <a:r>
              <a:rPr lang="lv-LV" altLang="lv-LV" sz="2800" b="1" i="1" dirty="0">
                <a:solidFill>
                  <a:srgbClr val="339933"/>
                </a:solidFill>
                <a:effectLst>
                  <a:outerShdw blurRad="38100" dist="38100" dir="2700000" algn="tl">
                    <a:srgbClr val="C0C0C0"/>
                  </a:outerShdw>
                </a:effectLst>
                <a:latin typeface="Arial" panose="020B0604020202020204" pitchFamily="34" charset="0"/>
                <a:cs typeface="Arial" panose="020B0604020202020204" pitchFamily="34" charset="0"/>
              </a:rPr>
              <a:t/>
            </a:r>
            <a:br>
              <a:rPr lang="lv-LV" altLang="lv-LV" sz="2800" b="1" i="1" dirty="0">
                <a:solidFill>
                  <a:srgbClr val="339933"/>
                </a:solidFill>
                <a:effectLst>
                  <a:outerShdw blurRad="38100" dist="38100" dir="2700000" algn="tl">
                    <a:srgbClr val="C0C0C0"/>
                  </a:outerShdw>
                </a:effectLst>
                <a:latin typeface="Arial" panose="020B0604020202020204" pitchFamily="34" charset="0"/>
                <a:cs typeface="Arial" panose="020B0604020202020204" pitchFamily="34" charset="0"/>
              </a:rPr>
            </a:br>
            <a:endParaRPr lang="lv-LV" altLang="lv-LV" sz="2800" b="1" i="1" dirty="0">
              <a:solidFill>
                <a:srgbClr val="339933"/>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3" name="Rectangle 2"/>
          <p:cNvSpPr/>
          <p:nvPr/>
        </p:nvSpPr>
        <p:spPr>
          <a:xfrm>
            <a:off x="1028700" y="1608139"/>
            <a:ext cx="9772650" cy="4708981"/>
          </a:xfrm>
          <a:prstGeom prst="rect">
            <a:avLst/>
          </a:prstGeom>
        </p:spPr>
        <p:txBody>
          <a:bodyPr wrap="square">
            <a:spAutoFit/>
          </a:bodyPr>
          <a:lstStyle/>
          <a:p>
            <a:r>
              <a:rPr lang="lv-LV" altLang="lv-LV" sz="2400" dirty="0">
                <a:latin typeface="Arial" panose="020B0604020202020204" pitchFamily="34" charset="0"/>
                <a:cs typeface="Arial" panose="020B0604020202020204" pitchFamily="34" charset="0"/>
              </a:rPr>
              <a:t>Senie cilvēki nereti izvēlējās dzīves vietas ūdens, piemēram, ezeru vai upju tuvumā, kas ar laiku pārpurvojās</a:t>
            </a:r>
            <a:r>
              <a:rPr lang="lv-LV" altLang="lv-LV" sz="2400" dirty="0" smtClean="0">
                <a:latin typeface="Arial" panose="020B0604020202020204" pitchFamily="34" charset="0"/>
                <a:cs typeface="Arial" panose="020B0604020202020204" pitchFamily="34" charset="0"/>
              </a:rPr>
              <a:t>.</a:t>
            </a:r>
          </a:p>
          <a:p>
            <a:endParaRPr lang="lv-LV" altLang="lv-LV" sz="2400" dirty="0">
              <a:latin typeface="Arial" panose="020B0604020202020204" pitchFamily="34" charset="0"/>
              <a:cs typeface="Arial" panose="020B0604020202020204" pitchFamily="34" charset="0"/>
            </a:endParaRPr>
          </a:p>
          <a:p>
            <a:r>
              <a:rPr lang="lv-LV" altLang="lv-LV" sz="2400" dirty="0">
                <a:latin typeface="Arial" panose="020B0604020202020204" pitchFamily="34" charset="0"/>
                <a:cs typeface="Arial" panose="020B0604020202020204" pitchFamily="34" charset="0"/>
              </a:rPr>
              <a:t>Purvu apstākļos ir samazināts skābekļa daudzums, kas kavē vielu sadalīšanos, tātad arheoloģiskie priekšmeti, pat </a:t>
            </a:r>
            <a:r>
              <a:rPr lang="lv-LV" altLang="lv-LV" sz="2400" dirty="0" smtClean="0">
                <a:latin typeface="Arial" panose="020B0604020202020204" pitchFamily="34" charset="0"/>
                <a:cs typeface="Arial" panose="020B0604020202020204" pitchFamily="34" charset="0"/>
              </a:rPr>
              <a:t>cilvēki ķermeņi, </a:t>
            </a:r>
            <a:r>
              <a:rPr lang="lv-LV" altLang="lv-LV" sz="2400" dirty="0">
                <a:latin typeface="Arial" panose="020B0604020202020204" pitchFamily="34" charset="0"/>
                <a:cs typeface="Arial" panose="020B0604020202020204" pitchFamily="34" charset="0"/>
              </a:rPr>
              <a:t>ilgu laiku var atrasties nesadaloties. </a:t>
            </a:r>
            <a:endParaRPr lang="lv-LV" altLang="lv-LV" sz="2400" dirty="0" smtClean="0">
              <a:latin typeface="Arial" panose="020B0604020202020204" pitchFamily="34" charset="0"/>
              <a:cs typeface="Arial" panose="020B0604020202020204" pitchFamily="34" charset="0"/>
            </a:endParaRPr>
          </a:p>
          <a:p>
            <a:endParaRPr lang="lv-LV" altLang="lv-LV" sz="2400" dirty="0" smtClean="0">
              <a:latin typeface="Arial" panose="020B0604020202020204" pitchFamily="34" charset="0"/>
              <a:cs typeface="Arial" panose="020B0604020202020204" pitchFamily="34" charset="0"/>
            </a:endParaRPr>
          </a:p>
          <a:p>
            <a:r>
              <a:rPr lang="lv-LV" altLang="lv-LV" sz="2400" dirty="0">
                <a:latin typeface="Tahoma" panose="020B0604030504040204" pitchFamily="34" charset="0"/>
              </a:rPr>
              <a:t>Veicot saimniecisko darbību purvos, dažkārt tiek atrasti seni priekšmeti no organiskiem materiāliem, kas sauszemes apstākļos nesaglabājas. Latvijā, kā jau ar purviem bagātā valstī, iegūts salīdzinoši daudz šādu atradumu.</a:t>
            </a:r>
            <a:endParaRPr lang="lv-LV" altLang="lv-LV" sz="2400" dirty="0" smtClean="0">
              <a:latin typeface="Arial" panose="020B0604020202020204" pitchFamily="34" charset="0"/>
              <a:cs typeface="Arial" panose="020B0604020202020204" pitchFamily="34" charset="0"/>
            </a:endParaRPr>
          </a:p>
          <a:p>
            <a:endParaRPr lang="lv-LV" altLang="lv-LV" dirty="0"/>
          </a:p>
          <a:p>
            <a:endParaRPr lang="lv-LV" dirty="0"/>
          </a:p>
        </p:txBody>
      </p:sp>
    </p:spTree>
    <p:extLst>
      <p:ext uri="{BB962C8B-B14F-4D97-AF65-F5344CB8AC3E}">
        <p14:creationId xmlns:p14="http://schemas.microsoft.com/office/powerpoint/2010/main" val="9337579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4"/>
          <p:cNvSpPr>
            <a:spLocks noGrp="1"/>
          </p:cNvSpPr>
          <p:nvPr>
            <p:ph type="ftr" sz="quarter" idx="11"/>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lv-LV" sz="1400" dirty="0"/>
          </a:p>
        </p:txBody>
      </p:sp>
      <p:sp>
        <p:nvSpPr>
          <p:cNvPr id="16387" name="Rectangle 6"/>
          <p:cNvSpPr>
            <a:spLocks noGrp="1" noChangeArrowheads="1"/>
          </p:cNvSpPr>
          <p:nvPr>
            <p:ph type="title"/>
          </p:nvPr>
        </p:nvSpPr>
        <p:spPr>
          <a:xfrm>
            <a:off x="1205200" y="965386"/>
            <a:ext cx="9845976" cy="2197473"/>
          </a:xfrm>
          <a:noFill/>
        </p:spPr>
        <p:txBody>
          <a:bodyPr/>
          <a:lstStyle/>
          <a:p>
            <a:r>
              <a:rPr lang="lv-LV" altLang="lv-LV" sz="2400" dirty="0">
                <a:latin typeface="Arial" panose="020B0604020202020204" pitchFamily="34" charset="0"/>
                <a:cs typeface="Arial" panose="020B0604020202020204" pitchFamily="34" charset="0"/>
              </a:rPr>
              <a:t>Veicot saimniecisko darbību purvos, dažkārt tiek atrasti seni priekšmeti no organiskiem materiāliem, kas sauszemes apstākļos nesaglabājas. </a:t>
            </a:r>
            <a:r>
              <a:rPr lang="lv-LV" altLang="lv-LV" sz="2400" dirty="0" smtClean="0">
                <a:latin typeface="Arial" panose="020B0604020202020204" pitchFamily="34" charset="0"/>
                <a:cs typeface="Arial" panose="020B0604020202020204" pitchFamily="34" charset="0"/>
              </a:rPr>
              <a:t/>
            </a:r>
            <a:br>
              <a:rPr lang="lv-LV" altLang="lv-LV" sz="2400" dirty="0" smtClean="0">
                <a:latin typeface="Arial" panose="020B0604020202020204" pitchFamily="34" charset="0"/>
                <a:cs typeface="Arial" panose="020B0604020202020204" pitchFamily="34" charset="0"/>
              </a:rPr>
            </a:br>
            <a:r>
              <a:rPr lang="lv-LV" altLang="lv-LV" sz="2400" dirty="0" smtClean="0">
                <a:latin typeface="Arial" panose="020B0604020202020204" pitchFamily="34" charset="0"/>
                <a:cs typeface="Arial" panose="020B0604020202020204" pitchFamily="34" charset="0"/>
              </a:rPr>
              <a:t>Latvijā</a:t>
            </a:r>
            <a:r>
              <a:rPr lang="lv-LV" altLang="lv-LV" sz="2400" dirty="0">
                <a:latin typeface="Arial" panose="020B0604020202020204" pitchFamily="34" charset="0"/>
                <a:cs typeface="Arial" panose="020B0604020202020204" pitchFamily="34" charset="0"/>
              </a:rPr>
              <a:t>, kā jau ar purviem bagātā valstī, iegūts salīdzinoši daudz šādu atradumu.</a:t>
            </a:r>
            <a:endParaRPr lang="lv-LV" altLang="lv-LV" dirty="0" smtClean="0">
              <a:latin typeface="Arial" panose="020B0604020202020204" pitchFamily="34" charset="0"/>
              <a:cs typeface="Arial" panose="020B0604020202020204" pitchFamily="34" charset="0"/>
            </a:endParaRPr>
          </a:p>
        </p:txBody>
      </p:sp>
      <p:sp>
        <p:nvSpPr>
          <p:cNvPr id="16388" name="Text Box 7"/>
          <p:cNvSpPr txBox="1">
            <a:spLocks noChangeArrowheads="1"/>
          </p:cNvSpPr>
          <p:nvPr/>
        </p:nvSpPr>
        <p:spPr bwMode="auto">
          <a:xfrm>
            <a:off x="1410789" y="3162860"/>
            <a:ext cx="982326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lv-LV" altLang="lv-LV" dirty="0">
                <a:latin typeface="Arial" panose="020B0604020202020204" pitchFamily="34" charset="0"/>
                <a:cs typeface="Arial" panose="020B0604020202020204" pitchFamily="34" charset="0"/>
              </a:rPr>
              <a:t>Lielākā daļa šādu atradumu nākuši gaismā laikos, kad kūdras rakšanā un meliorācijā vēl izmantoja roku darbu. Daži nonākuši līdz muzejiem un būtiski papildinājuši ziņas par Latvijas vēstures senākajiem posmiem, bet citi - atradēju neinformētības vai </a:t>
            </a:r>
            <a:r>
              <a:rPr lang="lv-LV" altLang="lv-LV" dirty="0" err="1">
                <a:latin typeface="Arial" panose="020B0604020202020204" pitchFamily="34" charset="0"/>
                <a:cs typeface="Arial" panose="020B0604020202020204" pitchFamily="34" charset="0"/>
              </a:rPr>
              <a:t>neieinteresētības</a:t>
            </a:r>
            <a:r>
              <a:rPr lang="lv-LV" altLang="lv-LV" dirty="0">
                <a:latin typeface="Arial" panose="020B0604020202020204" pitchFamily="34" charset="0"/>
                <a:cs typeface="Arial" panose="020B0604020202020204" pitchFamily="34" charset="0"/>
              </a:rPr>
              <a:t> dēļ -nav saglabāti.</a:t>
            </a:r>
            <a:endParaRPr lang="en-GB" altLang="lv-LV"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205200" y="30616"/>
            <a:ext cx="8151058" cy="987638"/>
          </a:xfrm>
          <a:prstGeom prst="rect">
            <a:avLst/>
          </a:prstGeom>
        </p:spPr>
      </p:pic>
    </p:spTree>
    <p:extLst>
      <p:ext uri="{BB962C8B-B14F-4D97-AF65-F5344CB8AC3E}">
        <p14:creationId xmlns:p14="http://schemas.microsoft.com/office/powerpoint/2010/main" val="2325426768"/>
      </p:ext>
    </p:extLst>
  </p:cSld>
  <p:clrMapOvr>
    <a:masterClrMapping/>
  </p:clrMapOvr>
  <p:timing>
    <p:tnLst>
      <p:par>
        <p:cTn id="1" dur="indefinite" restart="never" nodeType="tmRoot"/>
      </p:par>
    </p:tnLst>
  </p:timing>
</p:sld>
</file>

<file path=ppt/theme/theme1.xml><?xml version="1.0" encoding="utf-8"?>
<a:theme xmlns:a="http://schemas.openxmlformats.org/drawingml/2006/main" name="Peat_LV">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dizains">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majorFont>
      <a:minorFont>
        <a:latin typeface="Century Gothic"/>
        <a:ea typeface=""/>
        <a:cs typeface=""/>
        <a:font script="Jpan" typeface="メイリオ"/>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18376</TotalTime>
  <Words>2343</Words>
  <Application>Microsoft Office PowerPoint</Application>
  <PresentationFormat>Widescreen</PresentationFormat>
  <Paragraphs>195</Paragraphs>
  <Slides>28</Slides>
  <Notes>11</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28</vt:i4>
      </vt:variant>
    </vt:vector>
  </HeadingPairs>
  <TitlesOfParts>
    <vt:vector size="48" baseType="lpstr">
      <vt:lpstr>Arial</vt:lpstr>
      <vt:lpstr>Calibri</vt:lpstr>
      <vt:lpstr>Calibri Light</vt:lpstr>
      <vt:lpstr>Candara</vt:lpstr>
      <vt:lpstr>CentSchbook TL</vt:lpstr>
      <vt:lpstr>Century Gothic</vt:lpstr>
      <vt:lpstr>OrigGarmnd TL</vt:lpstr>
      <vt:lpstr>Roboto</vt:lpstr>
      <vt:lpstr>Roboto Mono</vt:lpstr>
      <vt:lpstr>Roboto Slab</vt:lpstr>
      <vt:lpstr>Segoe UI Emoji</vt:lpstr>
      <vt:lpstr>Tahoma</vt:lpstr>
      <vt:lpstr>Times New Roman</vt:lpstr>
      <vt:lpstr>Verdana</vt:lpstr>
      <vt:lpstr>Wingdings</vt:lpstr>
      <vt:lpstr>Wingdings 2</vt:lpstr>
      <vt:lpstr>Peat_LV</vt:lpstr>
      <vt:lpstr>Office Theme</vt:lpstr>
      <vt:lpstr>1_Office dizains</vt:lpstr>
      <vt:lpstr>Perception</vt:lpstr>
      <vt:lpstr>PowerPoint Presentation</vt:lpstr>
      <vt:lpstr>Kas ir purvs?</vt:lpstr>
      <vt:lpstr>PowerPoint Presentation</vt:lpstr>
      <vt:lpstr>PowerPoint Presentation</vt:lpstr>
      <vt:lpstr>PowerPoint Presentation</vt:lpstr>
      <vt:lpstr>PowerPoint Presentation</vt:lpstr>
      <vt:lpstr>PowerPoint Presentation</vt:lpstr>
      <vt:lpstr>PowerPoint Presentation</vt:lpstr>
      <vt:lpstr>Veicot saimniecisko darbību purvos, dažkārt tiek atrasti seni priekšmeti no organiskiem materiāliem, kas sauszemes apstākļos nesaglabājas.  Latvijā, kā jau ar purviem bagātā valstī, iegūts salīdzinoši daudz šādu atradumu.</vt:lpstr>
      <vt:lpstr>PowerPoint Presentation</vt:lpstr>
      <vt:lpstr>Daudzās valstīs, piemēram Dānijā, Vācijā un Lielbritānijā, kur 19. un 20. gs. iegūts ļoti daudz unikālu arheoloģisku atradumu, purvu nosusināšanas un izstrādāšanas rezultātā to “arheoloģiskais potenciāls” jau ir zināmā mērā izsmelts.</vt:lpstr>
      <vt:lpstr>PowerPoint Presentation</vt:lpstr>
      <vt:lpstr>PowerPoint Presentation</vt:lpstr>
      <vt:lpstr>PowerPoint Presentation</vt:lpstr>
      <vt:lpstr>PowerPoint Presentation</vt:lpstr>
      <vt:lpstr>Purva izstrāde un rekultivācija</vt:lpstr>
      <vt:lpstr>Purva izstrāde un rekultivācija</vt:lpstr>
      <vt:lpstr>Izstrādāta kūdrāja rekultivācijas veidi</vt:lpstr>
      <vt:lpstr>Renaturalizācija</vt:lpstr>
      <vt:lpstr>Apmežošana</vt:lpstr>
      <vt:lpstr>Ogulāju audzēšana</vt:lpstr>
      <vt:lpstr>Daudzgadīgo zālāju audzēšana</vt:lpstr>
      <vt:lpstr>Aramzemju ierīkošana laukkopības kultūru audzēšanai</vt:lpstr>
      <vt:lpstr>Paludikultūru audzēšana</vt:lpstr>
      <vt:lpstr>Ūdenskrātuvju izveide</vt:lpstr>
      <vt:lpstr>PowerPoint Presentation</vt:lpstr>
      <vt:lpstr>DEGUMI LATVIJAS PURVOS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title</dc:title>
  <dc:creator>Linda Viļumsone</dc:creator>
  <cp:lastModifiedBy>User</cp:lastModifiedBy>
  <cp:revision>263</cp:revision>
  <cp:lastPrinted>2023-08-09T17:41:50Z</cp:lastPrinted>
  <dcterms:created xsi:type="dcterms:W3CDTF">2021-02-15T13:59:39Z</dcterms:created>
  <dcterms:modified xsi:type="dcterms:W3CDTF">2023-08-22T15:32:30Z</dcterms:modified>
</cp:coreProperties>
</file>