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5" r:id="rId13"/>
    <p:sldId id="268" r:id="rId14"/>
    <p:sldId id="269" r:id="rId15"/>
    <p:sldId id="274" r:id="rId16"/>
    <p:sldId id="270" r:id="rId17"/>
    <p:sldId id="272" r:id="rId18"/>
    <p:sldId id="276" r:id="rId19"/>
    <p:sldId id="273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</p:grpSp>
      <p:sp>
        <p:nvSpPr>
          <p:cNvPr id="839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lv-LV"/>
              <a:t>Click to edit Master title style</a:t>
            </a:r>
          </a:p>
        </p:txBody>
      </p:sp>
      <p:sp>
        <p:nvSpPr>
          <p:cNvPr id="839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lv-LV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D29D-120D-4908-AE0A-8459006E3FD5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4904-1E88-4CEE-8C79-9CC893D8EC1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EAD8B-5F11-44E3-BC2A-15BAC729B82C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6EE9-07C6-4098-9BAB-19EACE78546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A7D7-7E2B-4D88-AF76-276F7BEF2F55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A3AD-A1E1-4C7F-AD90-E02CA0037B2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6199-554A-4F2A-9137-9FCB444995FE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8A78-666A-4604-86F9-1C8E82A4880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0B0EF-89A7-4B0E-9A37-B786BBEB5894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4BEC-9BD5-4C11-99C0-FC9C7495BD5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9F9AE-DD86-4F7A-8A1B-CDD0D2DB3086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4555-E2E1-4A9E-B0DE-95EFADAF8BB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29A1-5F1C-4939-8151-4A08F16A1D84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23988-9703-4395-8552-9D6F63E77E2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A9C00-5DCB-4962-8179-9C984E760563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7173-7699-4A4B-ADE9-C6B4C95D819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A6BD-75C2-4C30-B00B-2677595F9250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5FF8-8099-4E21-92B3-2FB07DDE553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01F3-1D3F-4743-AD7E-2500E0001AF2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12E7-D783-42D5-9FD4-BB8A2A40CD2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F48F-EC70-4693-B2AA-2607ED6EF859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8A97B-AD8C-4FE6-ACFA-AA1E2116AAC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29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lv-LV"/>
            </a:p>
          </p:txBody>
        </p:sp>
      </p:grpSp>
      <p:sp>
        <p:nvSpPr>
          <p:cNvPr id="829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829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C5C27F-5539-4598-BF15-A71B39DA6089}" type="datetimeFigureOut">
              <a:rPr lang="lv-LV"/>
              <a:pPr>
                <a:defRPr/>
              </a:pPr>
              <a:t>2014.06.16.</a:t>
            </a:fld>
            <a:endParaRPr lang="lv-LV"/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29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F5DFE7-ADC7-451E-9039-B99838A4468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Virsraksts 1"/>
          <p:cNvSpPr>
            <a:spLocks noGrp="1"/>
          </p:cNvSpPr>
          <p:nvPr>
            <p:ph type="ctrTitle" idx="4294967295"/>
          </p:nvPr>
        </p:nvSpPr>
        <p:spPr>
          <a:xfrm>
            <a:off x="4787900" y="2420938"/>
            <a:ext cx="3960813" cy="1179512"/>
          </a:xfrm>
        </p:spPr>
        <p:txBody>
          <a:bodyPr anchorCtr="0"/>
          <a:lstStyle/>
          <a:p>
            <a:pPr eaLnBrk="1" hangingPunct="1">
              <a:defRPr/>
            </a:pPr>
            <a:r>
              <a:rPr lang="lv-LV" sz="5700"/>
              <a:t>Zemes </a:t>
            </a:r>
            <a:r>
              <a:rPr lang="lv-LV" sz="5100"/>
              <a:t>klimats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4294967295"/>
          </p:nvPr>
        </p:nvSpPr>
        <p:spPr>
          <a:xfrm>
            <a:off x="1374775" y="3887788"/>
            <a:ext cx="6394450" cy="1754187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lv-LV" sz="3600">
              <a:solidFill>
                <a:srgbClr val="898989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42753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64343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00475"/>
            <a:ext cx="42449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800px-Death_16_bg_0823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Klimatu veidojošie faktori</a:t>
            </a:r>
          </a:p>
        </p:txBody>
      </p:sp>
      <p:sp>
        <p:nvSpPr>
          <p:cNvPr id="22530" name="Satura vietturis 2"/>
          <p:cNvSpPr>
            <a:spLocks noGrp="1"/>
          </p:cNvSpPr>
          <p:nvPr>
            <p:ph idx="4294967295"/>
          </p:nvPr>
        </p:nvSpPr>
        <p:spPr>
          <a:xfrm>
            <a:off x="457200" y="167005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lv-LV"/>
              <a:t>Ģeogrāfiskais platums – jo tuvāk ekvatoram, jo siltāk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16338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2624138"/>
            <a:ext cx="403225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Klimatu veidojošie faktori</a:t>
            </a:r>
          </a:p>
        </p:txBody>
      </p:sp>
      <p:sp>
        <p:nvSpPr>
          <p:cNvPr id="23554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Pasaules okeāns ir galvenais nokrišņu avots</a:t>
            </a:r>
          </a:p>
          <a:p>
            <a:pPr eaLnBrk="1" hangingPunct="1">
              <a:defRPr/>
            </a:pPr>
            <a:r>
              <a:rPr lang="lv-LV"/>
              <a:t>Jūras un kontinentāls klimats,</a:t>
            </a:r>
          </a:p>
          <a:p>
            <a:pPr eaLnBrk="1" hangingPunct="1">
              <a:defRPr/>
            </a:pPr>
            <a:r>
              <a:rPr lang="lv-LV"/>
              <a:t>Jūras straumes,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3760788"/>
            <a:ext cx="61928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>
                <a:effectLst/>
              </a:rPr>
              <a:t>Okeāna tuvums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lv-LV" smtClean="0">
                <a:effectLst/>
              </a:rPr>
              <a:t>Okeāns ir galvenais nokrišņu avots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65436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Klimatu veidojošie faktori</a:t>
            </a:r>
          </a:p>
        </p:txBody>
      </p:sp>
      <p:sp>
        <p:nvSpPr>
          <p:cNvPr id="24578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Vietas augstums virs jūras līmeņa un reljefs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576513"/>
            <a:ext cx="3911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25750"/>
            <a:ext cx="46085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Klimatu veidojošie faktori</a:t>
            </a:r>
          </a:p>
        </p:txBody>
      </p:sp>
      <p:sp>
        <p:nvSpPr>
          <p:cNvPr id="25602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Valdošie vēji – pasāti, musoni, rietumu vēji</a:t>
            </a:r>
          </a:p>
        </p:txBody>
      </p:sp>
      <p:pic>
        <p:nvPicPr>
          <p:cNvPr id="26627" name="irc_mi" descr="DrdinoEvidOfYoungEarth_l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133600"/>
            <a:ext cx="43211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0" y="2708275"/>
            <a:ext cx="2484438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lv-LV" sz="4000"/>
              <a:t>Klimatu</a:t>
            </a:r>
            <a:br>
              <a:rPr lang="lv-LV" sz="4000"/>
            </a:br>
            <a:r>
              <a:rPr lang="lv-LV" sz="4000"/>
              <a:t> veidojošie </a:t>
            </a:r>
            <a:br>
              <a:rPr lang="lv-LV" sz="4000"/>
            </a:br>
            <a:r>
              <a:rPr lang="lv-LV" sz="4000"/>
              <a:t>faktori</a:t>
            </a:r>
          </a:p>
        </p:txBody>
      </p:sp>
      <p:pic>
        <p:nvPicPr>
          <p:cNvPr id="27650" name="Picture 7" descr="had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60350"/>
            <a:ext cx="64087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Klimatu veidojošie faktori</a:t>
            </a:r>
          </a:p>
        </p:txBody>
      </p:sp>
      <p:sp>
        <p:nvSpPr>
          <p:cNvPr id="27650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musons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566988"/>
            <a:ext cx="409575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410368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Cikloni – taifūni, orkāni, villi-villi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4194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24175"/>
            <a:ext cx="2514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5085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1416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6338"/>
            <a:ext cx="31670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>
                <a:effectLst/>
              </a:rPr>
              <a:t>Ciklons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mtClean="0">
                <a:effectLst/>
              </a:rPr>
              <a:t>Gaiss kustas uz centru</a:t>
            </a:r>
          </a:p>
          <a:p>
            <a:r>
              <a:rPr lang="lv-LV" smtClean="0">
                <a:effectLst/>
              </a:rPr>
              <a:t>ātri pārvietojas un ātri izirst,</a:t>
            </a:r>
          </a:p>
          <a:p>
            <a:r>
              <a:rPr lang="lv-LV" smtClean="0">
                <a:effectLst/>
              </a:rPr>
              <a:t>Nes nepastāvīgu laiku, stipru vēju, nokrišņus, </a:t>
            </a:r>
          </a:p>
          <a:p>
            <a:r>
              <a:rPr lang="lv-LV" smtClean="0">
                <a:effectLst/>
              </a:rPr>
              <a:t>Vasarā – vēsāks,</a:t>
            </a:r>
            <a:r>
              <a:rPr lang="lv-LV" smtClean="0">
                <a:effectLst/>
                <a:latin typeface="Arial" charset="0"/>
              </a:rPr>
              <a:t> </a:t>
            </a:r>
            <a:r>
              <a:rPr lang="lv-LV" smtClean="0">
                <a:effectLst/>
              </a:rPr>
              <a:t>lietains</a:t>
            </a:r>
          </a:p>
          <a:p>
            <a:r>
              <a:rPr lang="lv-LV" smtClean="0">
                <a:effectLst/>
              </a:rPr>
              <a:t>Ziemā siltāks – puteņi, atkušņi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0"/>
            <a:ext cx="356393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Anticiklons 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341438"/>
            <a:ext cx="7200900" cy="54229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Zemes klimats</a:t>
            </a:r>
          </a:p>
        </p:txBody>
      </p:sp>
      <p:sp>
        <p:nvSpPr>
          <p:cNvPr id="14338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Klimats – kādai vietai raksturīgi ilggadīgi laikapstākļi.</a:t>
            </a:r>
          </a:p>
          <a:p>
            <a:pPr eaLnBrk="1" hangingPunct="1">
              <a:defRPr/>
            </a:pPr>
            <a:r>
              <a:rPr lang="lv-LV"/>
              <a:t>Laikapstākļi – atmosfēras apakšējā slāņa stāvoklis konkrētā laikā un vietā.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60800"/>
            <a:ext cx="40322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>
                <a:effectLst/>
              </a:rPr>
              <a:t>Anticiklons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mtClean="0">
                <a:effectLst/>
              </a:rPr>
              <a:t>Noturīgs – nedēļu un ilgāk,</a:t>
            </a:r>
          </a:p>
          <a:p>
            <a:r>
              <a:rPr lang="lv-LV" smtClean="0">
                <a:effectLst/>
              </a:rPr>
              <a:t>Vasarā sauss un karsts, </a:t>
            </a:r>
          </a:p>
          <a:p>
            <a:r>
              <a:rPr lang="lv-LV" smtClean="0">
                <a:effectLst/>
              </a:rPr>
              <a:t>Ziemā auksts un skaidrs,</a:t>
            </a:r>
          </a:p>
          <a:p>
            <a:endParaRPr lang="lv-LV" smtClean="0">
              <a:effectLst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429000"/>
            <a:ext cx="47879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  <a:noFill/>
          <a:ln/>
        </p:spPr>
        <p:txBody>
          <a:bodyPr/>
          <a:lstStyle/>
          <a:p>
            <a:r>
              <a:rPr lang="lv-LV" sz="4000" smtClean="0">
                <a:effectLst/>
              </a:rPr>
              <a:t>Atmosfēras frontes  - pārejas zona starp divām dažādām gaisa masām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7848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  <a:noFill/>
          <a:ln/>
        </p:spPr>
        <p:txBody>
          <a:bodyPr/>
          <a:lstStyle/>
          <a:p>
            <a:r>
              <a:rPr lang="lv-LV" sz="4000" smtClean="0">
                <a:effectLst/>
              </a:rPr>
              <a:t>Siltā fronte – </a:t>
            </a:r>
            <a:r>
              <a:rPr lang="lv-LV" sz="4000" smtClean="0">
                <a:solidFill>
                  <a:schemeClr val="tx1"/>
                </a:solidFill>
                <a:effectLst/>
              </a:rPr>
              <a:t>siltāks gaiss, kurš virzās aukstā gaisa virzienā - siltais gaiss izspiež auksto gaisu. </a:t>
            </a:r>
            <a:br>
              <a:rPr lang="lv-LV" sz="4000" smtClean="0">
                <a:solidFill>
                  <a:schemeClr val="tx1"/>
                </a:solidFill>
                <a:effectLst/>
              </a:rPr>
            </a:br>
            <a:endParaRPr lang="lv-LV" sz="40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844675"/>
            <a:ext cx="9145588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484313"/>
            <a:ext cx="1238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276475"/>
            <a:ext cx="1238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1143000"/>
          </a:xfrm>
          <a:noFill/>
          <a:ln/>
        </p:spPr>
        <p:txBody>
          <a:bodyPr/>
          <a:lstStyle/>
          <a:p>
            <a:r>
              <a:rPr lang="lv-LV" sz="4000" b="1" smtClean="0">
                <a:effectLst/>
              </a:rPr>
              <a:t>Aukstās fronte</a:t>
            </a:r>
            <a:r>
              <a:rPr lang="lv-LV" sz="4000" smtClean="0">
                <a:effectLst/>
              </a:rPr>
              <a:t> – aukstāks gaiss, kurš virzās siltā gaisa virzienā - sauss, vēsāks un blīvāks gaiss izspiež silto gaisu.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97150"/>
            <a:ext cx="83883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lv-LV" sz="4000"/>
              <a:t>Atmosfēra – zemeslodes gaisa apvalks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lv-LV"/>
              <a:t>Griežas kopā ar Zemi, līdz 3000 km,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Puse gaisa atrodas pirmajos 5 km,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78% slāpeklis, 21% skābeklis, 1% citas gāzes,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Neļauj Zemei pārkarst un pārāk atdzist,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Pasargā Zemi no kaitīga starojuma,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Uztver krītošus meteorītus,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Rodas un izplatās skaņa,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v-LV"/>
              <a:t>Dzīvība.</a:t>
            </a:r>
          </a:p>
          <a:p>
            <a:pPr eaLnBrk="1" hangingPunct="1">
              <a:lnSpc>
                <a:spcPct val="90000"/>
              </a:lnSpc>
              <a:defRPr/>
            </a:pPr>
            <a:endParaRPr lang="lv-LV"/>
          </a:p>
          <a:p>
            <a:pPr eaLnBrk="1" hangingPunct="1">
              <a:lnSpc>
                <a:spcPct val="90000"/>
              </a:lnSpc>
              <a:defRPr/>
            </a:pPr>
            <a:endParaRPr lang="lv-LV"/>
          </a:p>
          <a:p>
            <a:pPr eaLnBrk="1" hangingPunct="1">
              <a:lnSpc>
                <a:spcPct val="90000"/>
              </a:lnSpc>
              <a:defRPr/>
            </a:pPr>
            <a:endParaRPr lang="lv-LV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ttēls 7" descr="Layers of the Atmosp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53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lv-LV" sz="4000"/>
              <a:t>Atmosfēra – zemeslodes gaisa apvalks </a:t>
            </a:r>
          </a:p>
        </p:txBody>
      </p:sp>
      <p:sp>
        <p:nvSpPr>
          <p:cNvPr id="17410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Troposfēra – 11 km, veidojas gaisa masas, mākoņi un nokrišņi, ar augstumu pazeminās temperatūra līdz apm.-55*,</a:t>
            </a:r>
          </a:p>
          <a:p>
            <a:pPr eaLnBrk="1" hangingPunct="1">
              <a:defRPr/>
            </a:pPr>
            <a:r>
              <a:rPr lang="lv-LV"/>
              <a:t>Stratosfēra – 11-55 km, ozons, virs 20 km pieaug temperatūra,</a:t>
            </a:r>
          </a:p>
          <a:p>
            <a:pPr eaLnBrk="1" hangingPunct="1">
              <a:defRPr/>
            </a:pPr>
            <a:r>
              <a:rPr lang="lv-LV"/>
              <a:t>Jonosfēra – 600 km - +1500*   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Zemes klimats – klimata rādītāji</a:t>
            </a:r>
          </a:p>
        </p:txBody>
      </p:sp>
      <p:sp>
        <p:nvSpPr>
          <p:cNvPr id="18434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Gaisa temperatūra – vid.janv., vid.jūl., amplitūda</a:t>
            </a:r>
          </a:p>
          <a:p>
            <a:pPr eaLnBrk="1" hangingPunct="1">
              <a:defRPr/>
            </a:pPr>
            <a:endParaRPr lang="lv-LV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429000"/>
            <a:ext cx="4140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47529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Zemes klimats – klimata rādītāji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/>
              <a:t>Gada nokrišņu daudzums 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lv-LV"/>
              <a:t> režīms, </a:t>
            </a:r>
          </a:p>
          <a:p>
            <a:pPr eaLnBrk="1" hangingPunct="1">
              <a:defRPr/>
            </a:pPr>
            <a:endParaRPr lang="lv-LV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429000"/>
            <a:ext cx="36353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MeanMonthly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46799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Zemes klimats – klimata rādītāji</a:t>
            </a:r>
          </a:p>
        </p:txBody>
      </p:sp>
      <p:sp>
        <p:nvSpPr>
          <p:cNvPr id="20482" name="Satura vietturis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lv-LV"/>
              <a:t>Valdošie</a:t>
            </a:r>
            <a:r>
              <a:rPr lang="lv-LV">
                <a:latin typeface="Arial" charset="0"/>
              </a:rPr>
              <a:t> </a:t>
            </a:r>
            <a:r>
              <a:rPr lang="lv-LV"/>
              <a:t>vēji</a:t>
            </a:r>
          </a:p>
        </p:txBody>
      </p:sp>
      <p:pic>
        <p:nvPicPr>
          <p:cNvPr id="20483" name="Picture 7" descr="3d_had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628775"/>
            <a:ext cx="622776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Virsraksts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lv-LV"/>
              <a:t>Klimatiskie dati</a:t>
            </a:r>
          </a:p>
        </p:txBody>
      </p:sp>
      <p:sp>
        <p:nvSpPr>
          <p:cNvPr id="21506" name="Satura vietturi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/>
              <a:t>Klimatogramma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997200"/>
            <a:ext cx="2390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501900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501900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260</TotalTime>
  <Words>261</Words>
  <Application>Microsoft Office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Verdana</vt:lpstr>
      <vt:lpstr>Arial</vt:lpstr>
      <vt:lpstr>Wingdings</vt:lpstr>
      <vt:lpstr>Calibri</vt:lpstr>
      <vt:lpstr>Cliff</vt:lpstr>
      <vt:lpstr>Cliff</vt:lpstr>
      <vt:lpstr>Zemes klimats</vt:lpstr>
      <vt:lpstr>Zemes klimats</vt:lpstr>
      <vt:lpstr>Atmosfēra – zemeslodes gaisa apvalks</vt:lpstr>
      <vt:lpstr>Slide 4</vt:lpstr>
      <vt:lpstr>Atmosfēra – zemeslodes gaisa apvalks </vt:lpstr>
      <vt:lpstr>Zemes klimats – klimata rādītāji</vt:lpstr>
      <vt:lpstr>Zemes klimats – klimata rādītāji</vt:lpstr>
      <vt:lpstr>Zemes klimats – klimata rādītāji</vt:lpstr>
      <vt:lpstr>Klimatiskie dati</vt:lpstr>
      <vt:lpstr>Klimatu veidojošie faktori</vt:lpstr>
      <vt:lpstr>Klimatu veidojošie faktori</vt:lpstr>
      <vt:lpstr>Okeāna tuvums</vt:lpstr>
      <vt:lpstr>Klimatu veidojošie faktori</vt:lpstr>
      <vt:lpstr>Klimatu veidojošie faktori</vt:lpstr>
      <vt:lpstr>Klimatu  veidojošie  faktori</vt:lpstr>
      <vt:lpstr>Klimatu veidojošie faktori</vt:lpstr>
      <vt:lpstr>Cikloni – taifūni, orkāni, villi-villi</vt:lpstr>
      <vt:lpstr>Ciklons </vt:lpstr>
      <vt:lpstr>Anticiklons </vt:lpstr>
      <vt:lpstr>Anticiklons</vt:lpstr>
      <vt:lpstr>Atmosfēras frontes  - pārejas zona starp divām dažādām gaisa masām </vt:lpstr>
      <vt:lpstr>Siltā fronte – siltāks gaiss, kurš virzās aukstā gaisa virzienā - siltais gaiss izspiež auksto gaisu.  </vt:lpstr>
      <vt:lpstr>Aukstās fronte – aukstāks gaiss, kurš virzās siltā gaisa virzienā - sauss, vēsāks un blīvāks gaiss izspiež silto gaisu.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Zemes klimats</dc:title>
  <dc:creator>Skolnieks</dc:creator>
  <cp:lastModifiedBy>dmezzile</cp:lastModifiedBy>
  <cp:revision>21</cp:revision>
  <dcterms:created xsi:type="dcterms:W3CDTF">2012-12-03T15:58:57Z</dcterms:created>
  <dcterms:modified xsi:type="dcterms:W3CDTF">2014-06-16T10:27:58Z</dcterms:modified>
</cp:coreProperties>
</file>