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62" r:id="rId6"/>
    <p:sldId id="272" r:id="rId7"/>
    <p:sldId id="258" r:id="rId8"/>
    <p:sldId id="259" r:id="rId9"/>
    <p:sldId id="260" r:id="rId10"/>
    <p:sldId id="273" r:id="rId11"/>
    <p:sldId id="274" r:id="rId12"/>
    <p:sldId id="275" r:id="rId13"/>
    <p:sldId id="277" r:id="rId14"/>
    <p:sldId id="278" r:id="rId15"/>
    <p:sldId id="279" r:id="rId16"/>
    <p:sldId id="263" r:id="rId17"/>
    <p:sldId id="280" r:id="rId18"/>
    <p:sldId id="261" r:id="rId1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66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5F855-E40C-43FA-9A68-4FF767663788}" type="doc">
      <dgm:prSet loTypeId="urn:microsoft.com/office/officeart/2008/layout/RadialCluster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C8191989-E3A0-4C61-B0A5-062F4C701F0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lv-LV" dirty="0"/>
            <a:t>IEROBEŽOTAS PIEKĻUVES DZĪVOJAMO TERITORIJU </a:t>
          </a:r>
          <a:r>
            <a:rPr lang="lv-LV" b="1" dirty="0"/>
            <a:t>PAZĪMES</a:t>
          </a:r>
        </a:p>
      </dgm:t>
    </dgm:pt>
    <dgm:pt modelId="{80556531-A381-40BB-84F2-50F59DB5B522}" type="parTrans" cxnId="{940DF6CC-945A-4471-881B-79528C4B4242}">
      <dgm:prSet/>
      <dgm:spPr/>
      <dgm:t>
        <a:bodyPr/>
        <a:lstStyle/>
        <a:p>
          <a:endParaRPr lang="lv-LV"/>
        </a:p>
      </dgm:t>
    </dgm:pt>
    <dgm:pt modelId="{F56081B0-E5CC-4D4B-84C2-EA5D9E7EF23E}" type="sibTrans" cxnId="{940DF6CC-945A-4471-881B-79528C4B4242}">
      <dgm:prSet/>
      <dgm:spPr/>
      <dgm:t>
        <a:bodyPr/>
        <a:lstStyle/>
        <a:p>
          <a:endParaRPr lang="lv-LV"/>
        </a:p>
      </dgm:t>
    </dgm:pt>
    <dgm:pt modelId="{569EFBFA-913F-40CE-AB31-75020FDB7D30}">
      <dgm:prSet phldrT="[Text]" custT="1"/>
      <dgm:spPr/>
      <dgm:t>
        <a:bodyPr/>
        <a:lstStyle/>
        <a:p>
          <a:r>
            <a:rPr lang="lv-LV" sz="2400" dirty="0"/>
            <a:t>PERIMETRĀLS NOŽOGOJUMS</a:t>
          </a:r>
        </a:p>
      </dgm:t>
    </dgm:pt>
    <dgm:pt modelId="{25B94EB5-F48E-49A1-9289-27A4216BA164}" type="parTrans" cxnId="{EBAA6389-5AD6-48E4-AB1A-A4CE0511B344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lv-LV"/>
        </a:p>
      </dgm:t>
    </dgm:pt>
    <dgm:pt modelId="{D1E93F83-4387-488E-BFF2-71F8B0EEA3AE}" type="sibTrans" cxnId="{EBAA6389-5AD6-48E4-AB1A-A4CE0511B344}">
      <dgm:prSet/>
      <dgm:spPr/>
      <dgm:t>
        <a:bodyPr/>
        <a:lstStyle/>
        <a:p>
          <a:endParaRPr lang="lv-LV"/>
        </a:p>
      </dgm:t>
    </dgm:pt>
    <dgm:pt modelId="{2E4D4216-5ADE-40E4-A5BE-86456D112A83}">
      <dgm:prSet phldrT="[Text]" custT="1"/>
      <dgm:spPr/>
      <dgm:t>
        <a:bodyPr/>
        <a:lstStyle/>
        <a:p>
          <a:r>
            <a:rPr lang="lv-LV" sz="2400" dirty="0"/>
            <a:t>KONTROLĒTA IEEJA / IEBRAUKŠANA</a:t>
          </a:r>
        </a:p>
      </dgm:t>
    </dgm:pt>
    <dgm:pt modelId="{DCB0D158-F254-452A-AB4C-E80831FD6BED}" type="parTrans" cxnId="{C52FBD28-A3EE-4442-8895-465ADACAD4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lv-LV"/>
        </a:p>
      </dgm:t>
    </dgm:pt>
    <dgm:pt modelId="{F7455F5A-8B12-42EE-ACFF-4A7D371D9A34}" type="sibTrans" cxnId="{C52FBD28-A3EE-4442-8895-465ADACAD44C}">
      <dgm:prSet/>
      <dgm:spPr/>
      <dgm:t>
        <a:bodyPr/>
        <a:lstStyle/>
        <a:p>
          <a:endParaRPr lang="lv-LV"/>
        </a:p>
      </dgm:t>
    </dgm:pt>
    <dgm:pt modelId="{517997C3-3D4B-4F22-B2F2-7A65D76E7855}">
      <dgm:prSet phldrT="[Text]" custT="1"/>
      <dgm:spPr/>
      <dgm:t>
        <a:bodyPr/>
        <a:lstStyle/>
        <a:p>
          <a:r>
            <a:rPr lang="lv-LV" sz="2400" dirty="0"/>
            <a:t>UZRAUDZĪBA</a:t>
          </a:r>
        </a:p>
      </dgm:t>
    </dgm:pt>
    <dgm:pt modelId="{B03403B5-DCDC-4EC2-9697-EFC4EABBC89F}" type="parTrans" cxnId="{079371E3-7BCA-4EB3-9082-4E433B2C77FB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lv-LV"/>
        </a:p>
      </dgm:t>
    </dgm:pt>
    <dgm:pt modelId="{087DE582-5007-4C2A-8A12-1942BE2AA674}" type="sibTrans" cxnId="{079371E3-7BCA-4EB3-9082-4E433B2C77FB}">
      <dgm:prSet/>
      <dgm:spPr/>
      <dgm:t>
        <a:bodyPr/>
        <a:lstStyle/>
        <a:p>
          <a:endParaRPr lang="lv-LV"/>
        </a:p>
      </dgm:t>
    </dgm:pt>
    <dgm:pt modelId="{6E3A1A69-0609-4B8C-A282-506586AB641A}" type="pres">
      <dgm:prSet presAssocID="{9EF5F855-E40C-43FA-9A68-4FF76766378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A43AC22E-42BB-4650-9797-4D9783A23157}" type="pres">
      <dgm:prSet presAssocID="{C8191989-E3A0-4C61-B0A5-062F4C701F0D}" presName="singleCycle" presStyleCnt="0"/>
      <dgm:spPr/>
      <dgm:t>
        <a:bodyPr/>
        <a:lstStyle/>
        <a:p>
          <a:endParaRPr lang="lv-LV"/>
        </a:p>
      </dgm:t>
    </dgm:pt>
    <dgm:pt modelId="{71E87790-00E1-4B99-AFDD-F7C1FBFD8F2F}" type="pres">
      <dgm:prSet presAssocID="{C8191989-E3A0-4C61-B0A5-062F4C701F0D}" presName="singleCenter" presStyleLbl="node1" presStyleIdx="0" presStyleCnt="4" custScaleX="241216" custLinFactNeighborX="-157" custLinFactNeighborY="-12019">
        <dgm:presLayoutVars>
          <dgm:chMax val="7"/>
          <dgm:chPref val="7"/>
        </dgm:presLayoutVars>
      </dgm:prSet>
      <dgm:spPr/>
      <dgm:t>
        <a:bodyPr/>
        <a:lstStyle/>
        <a:p>
          <a:endParaRPr lang="lv-LV"/>
        </a:p>
      </dgm:t>
    </dgm:pt>
    <dgm:pt modelId="{B0B4716F-DFDB-4994-83BA-CC382D113F03}" type="pres">
      <dgm:prSet presAssocID="{25B94EB5-F48E-49A1-9289-27A4216BA164}" presName="Name56" presStyleLbl="parChTrans1D2" presStyleIdx="0" presStyleCnt="3"/>
      <dgm:spPr/>
      <dgm:t>
        <a:bodyPr/>
        <a:lstStyle/>
        <a:p>
          <a:endParaRPr lang="lv-LV"/>
        </a:p>
      </dgm:t>
    </dgm:pt>
    <dgm:pt modelId="{6D8AC50D-CC11-4236-8000-569C9151A981}" type="pres">
      <dgm:prSet presAssocID="{569EFBFA-913F-40CE-AB31-75020FDB7D30}" presName="text0" presStyleLbl="node1" presStyleIdx="1" presStyleCnt="4" custScaleX="267371" custRadScaleRad="111679" custRadScaleInc="-110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299AEA2-DB23-4195-AADE-0F3B81397EA6}" type="pres">
      <dgm:prSet presAssocID="{DCB0D158-F254-452A-AB4C-E80831FD6BED}" presName="Name56" presStyleLbl="parChTrans1D2" presStyleIdx="1" presStyleCnt="3"/>
      <dgm:spPr/>
      <dgm:t>
        <a:bodyPr/>
        <a:lstStyle/>
        <a:p>
          <a:endParaRPr lang="lv-LV"/>
        </a:p>
      </dgm:t>
    </dgm:pt>
    <dgm:pt modelId="{ECB26F6F-FEFE-4A65-A11F-9392FE6151C8}" type="pres">
      <dgm:prSet presAssocID="{2E4D4216-5ADE-40E4-A5BE-86456D112A83}" presName="text0" presStyleLbl="node1" presStyleIdx="2" presStyleCnt="4" custScaleX="338809" custScaleY="98506" custRadScaleRad="105188" custRadScaleInc="908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72C8537-EDA6-4FF2-A47B-01BB613F962A}" type="pres">
      <dgm:prSet presAssocID="{B03403B5-DCDC-4EC2-9697-EFC4EABBC89F}" presName="Name56" presStyleLbl="parChTrans1D2" presStyleIdx="2" presStyleCnt="3"/>
      <dgm:spPr/>
      <dgm:t>
        <a:bodyPr/>
        <a:lstStyle/>
        <a:p>
          <a:endParaRPr lang="lv-LV"/>
        </a:p>
      </dgm:t>
    </dgm:pt>
    <dgm:pt modelId="{5D683497-6191-459C-AD1C-9CEA2F55FD78}" type="pres">
      <dgm:prSet presAssocID="{517997C3-3D4B-4F22-B2F2-7A65D76E7855}" presName="text0" presStyleLbl="node1" presStyleIdx="3" presStyleCnt="4" custScaleX="243049" custRadScaleRad="110347" custRadScaleInc="-628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55F099CD-9B27-47FC-8FEE-B7C8E3E0B701}" type="presOf" srcId="{DCB0D158-F254-452A-AB4C-E80831FD6BED}" destId="{9299AEA2-DB23-4195-AADE-0F3B81397EA6}" srcOrd="0" destOrd="0" presId="urn:microsoft.com/office/officeart/2008/layout/RadialCluster"/>
    <dgm:cxn modelId="{C6C70040-536C-4650-98C8-C99AA144BE75}" type="presOf" srcId="{B03403B5-DCDC-4EC2-9697-EFC4EABBC89F}" destId="{B72C8537-EDA6-4FF2-A47B-01BB613F962A}" srcOrd="0" destOrd="0" presId="urn:microsoft.com/office/officeart/2008/layout/RadialCluster"/>
    <dgm:cxn modelId="{C3C84459-9AF7-4C8A-BC13-E53E549BED94}" type="presOf" srcId="{25B94EB5-F48E-49A1-9289-27A4216BA164}" destId="{B0B4716F-DFDB-4994-83BA-CC382D113F03}" srcOrd="0" destOrd="0" presId="urn:microsoft.com/office/officeart/2008/layout/RadialCluster"/>
    <dgm:cxn modelId="{756EA1BB-9378-43DA-9C76-05CE7F998BE6}" type="presOf" srcId="{C8191989-E3A0-4C61-B0A5-062F4C701F0D}" destId="{71E87790-00E1-4B99-AFDD-F7C1FBFD8F2F}" srcOrd="0" destOrd="0" presId="urn:microsoft.com/office/officeart/2008/layout/RadialCluster"/>
    <dgm:cxn modelId="{73F8AFFA-187B-406B-950C-407AF89F9410}" type="presOf" srcId="{2E4D4216-5ADE-40E4-A5BE-86456D112A83}" destId="{ECB26F6F-FEFE-4A65-A11F-9392FE6151C8}" srcOrd="0" destOrd="0" presId="urn:microsoft.com/office/officeart/2008/layout/RadialCluster"/>
    <dgm:cxn modelId="{079371E3-7BCA-4EB3-9082-4E433B2C77FB}" srcId="{C8191989-E3A0-4C61-B0A5-062F4C701F0D}" destId="{517997C3-3D4B-4F22-B2F2-7A65D76E7855}" srcOrd="2" destOrd="0" parTransId="{B03403B5-DCDC-4EC2-9697-EFC4EABBC89F}" sibTransId="{087DE582-5007-4C2A-8A12-1942BE2AA674}"/>
    <dgm:cxn modelId="{0AB3E004-64DE-4F6F-BB94-4E9E135E60CE}" type="presOf" srcId="{517997C3-3D4B-4F22-B2F2-7A65D76E7855}" destId="{5D683497-6191-459C-AD1C-9CEA2F55FD78}" srcOrd="0" destOrd="0" presId="urn:microsoft.com/office/officeart/2008/layout/RadialCluster"/>
    <dgm:cxn modelId="{1091C914-A4F0-422E-BB8C-333CF2BCD54B}" type="presOf" srcId="{569EFBFA-913F-40CE-AB31-75020FDB7D30}" destId="{6D8AC50D-CC11-4236-8000-569C9151A981}" srcOrd="0" destOrd="0" presId="urn:microsoft.com/office/officeart/2008/layout/RadialCluster"/>
    <dgm:cxn modelId="{3A321E32-0237-4BDF-B754-EC7AFA3B3943}" type="presOf" srcId="{9EF5F855-E40C-43FA-9A68-4FF767663788}" destId="{6E3A1A69-0609-4B8C-A282-506586AB641A}" srcOrd="0" destOrd="0" presId="urn:microsoft.com/office/officeart/2008/layout/RadialCluster"/>
    <dgm:cxn modelId="{EBAA6389-5AD6-48E4-AB1A-A4CE0511B344}" srcId="{C8191989-E3A0-4C61-B0A5-062F4C701F0D}" destId="{569EFBFA-913F-40CE-AB31-75020FDB7D30}" srcOrd="0" destOrd="0" parTransId="{25B94EB5-F48E-49A1-9289-27A4216BA164}" sibTransId="{D1E93F83-4387-488E-BFF2-71F8B0EEA3AE}"/>
    <dgm:cxn modelId="{C52FBD28-A3EE-4442-8895-465ADACAD44C}" srcId="{C8191989-E3A0-4C61-B0A5-062F4C701F0D}" destId="{2E4D4216-5ADE-40E4-A5BE-86456D112A83}" srcOrd="1" destOrd="0" parTransId="{DCB0D158-F254-452A-AB4C-E80831FD6BED}" sibTransId="{F7455F5A-8B12-42EE-ACFF-4A7D371D9A34}"/>
    <dgm:cxn modelId="{940DF6CC-945A-4471-881B-79528C4B4242}" srcId="{9EF5F855-E40C-43FA-9A68-4FF767663788}" destId="{C8191989-E3A0-4C61-B0A5-062F4C701F0D}" srcOrd="0" destOrd="0" parTransId="{80556531-A381-40BB-84F2-50F59DB5B522}" sibTransId="{F56081B0-E5CC-4D4B-84C2-EA5D9E7EF23E}"/>
    <dgm:cxn modelId="{FF1438CC-1516-4981-916A-DB436413B776}" type="presParOf" srcId="{6E3A1A69-0609-4B8C-A282-506586AB641A}" destId="{A43AC22E-42BB-4650-9797-4D9783A23157}" srcOrd="0" destOrd="0" presId="urn:microsoft.com/office/officeart/2008/layout/RadialCluster"/>
    <dgm:cxn modelId="{A2405A5C-A460-4194-A128-8801389E97EE}" type="presParOf" srcId="{A43AC22E-42BB-4650-9797-4D9783A23157}" destId="{71E87790-00E1-4B99-AFDD-F7C1FBFD8F2F}" srcOrd="0" destOrd="0" presId="urn:microsoft.com/office/officeart/2008/layout/RadialCluster"/>
    <dgm:cxn modelId="{22530C59-24CD-4D4B-8B91-27ACBF0E0149}" type="presParOf" srcId="{A43AC22E-42BB-4650-9797-4D9783A23157}" destId="{B0B4716F-DFDB-4994-83BA-CC382D113F03}" srcOrd="1" destOrd="0" presId="urn:microsoft.com/office/officeart/2008/layout/RadialCluster"/>
    <dgm:cxn modelId="{ADE00915-BF48-4B65-924F-2C6FFF201AE9}" type="presParOf" srcId="{A43AC22E-42BB-4650-9797-4D9783A23157}" destId="{6D8AC50D-CC11-4236-8000-569C9151A981}" srcOrd="2" destOrd="0" presId="urn:microsoft.com/office/officeart/2008/layout/RadialCluster"/>
    <dgm:cxn modelId="{B43660F5-0F96-41AA-8452-C3BFE73E1500}" type="presParOf" srcId="{A43AC22E-42BB-4650-9797-4D9783A23157}" destId="{9299AEA2-DB23-4195-AADE-0F3B81397EA6}" srcOrd="3" destOrd="0" presId="urn:microsoft.com/office/officeart/2008/layout/RadialCluster"/>
    <dgm:cxn modelId="{423A5782-71E8-43D2-A9D2-9C38A626C63D}" type="presParOf" srcId="{A43AC22E-42BB-4650-9797-4D9783A23157}" destId="{ECB26F6F-FEFE-4A65-A11F-9392FE6151C8}" srcOrd="4" destOrd="0" presId="urn:microsoft.com/office/officeart/2008/layout/RadialCluster"/>
    <dgm:cxn modelId="{E63B99CB-8977-4BE2-95E1-4F3117E49CDB}" type="presParOf" srcId="{A43AC22E-42BB-4650-9797-4D9783A23157}" destId="{B72C8537-EDA6-4FF2-A47B-01BB613F962A}" srcOrd="5" destOrd="0" presId="urn:microsoft.com/office/officeart/2008/layout/RadialCluster"/>
    <dgm:cxn modelId="{5734CC3A-BFFF-41C7-A676-54E293DF7931}" type="presParOf" srcId="{A43AC22E-42BB-4650-9797-4D9783A23157}" destId="{5D683497-6191-459C-AD1C-9CEA2F55FD7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6D15F-6A42-45DE-A0E8-8827CCD25EB5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DA572468-4818-4DF4-A2B1-0E7EC264BE5D}">
      <dgm:prSet phldrT="[Text]" custT="1"/>
      <dgm:spPr/>
      <dgm:t>
        <a:bodyPr/>
        <a:lstStyle/>
        <a:p>
          <a:pPr algn="ctr"/>
          <a:r>
            <a:rPr lang="lv-LV" sz="2000" b="1" dirty="0"/>
            <a:t>DZĪVOJAMO TERITORIJU NOSLĒGŠANAS ELEMENTI</a:t>
          </a:r>
        </a:p>
      </dgm:t>
    </dgm:pt>
    <dgm:pt modelId="{48B3EB32-4530-4124-94DF-004D62F2BBFC}" type="parTrans" cxnId="{68812190-55B4-41DE-9472-DCA0E4CD74B1}">
      <dgm:prSet/>
      <dgm:spPr/>
      <dgm:t>
        <a:bodyPr/>
        <a:lstStyle/>
        <a:p>
          <a:pPr algn="ctr"/>
          <a:endParaRPr lang="lv-LV" sz="2000"/>
        </a:p>
      </dgm:t>
    </dgm:pt>
    <dgm:pt modelId="{123DB17F-80C5-49D2-83C3-8A5428FE9AF2}" type="sibTrans" cxnId="{68812190-55B4-41DE-9472-DCA0E4CD74B1}">
      <dgm:prSet/>
      <dgm:spPr/>
      <dgm:t>
        <a:bodyPr/>
        <a:lstStyle/>
        <a:p>
          <a:pPr algn="ctr"/>
          <a:endParaRPr lang="lv-LV" sz="2000"/>
        </a:p>
      </dgm:t>
    </dgm:pt>
    <dgm:pt modelId="{EAE7E553-E8DD-4BF9-A641-1E8C5D461148}">
      <dgm:prSet phldrT="[Text]" custT="1"/>
      <dgm:spPr/>
      <dgm:t>
        <a:bodyPr/>
        <a:lstStyle/>
        <a:p>
          <a:pPr algn="ctr"/>
          <a:r>
            <a:rPr lang="lv-LV" sz="2000" dirty="0"/>
            <a:t>Fiziskie</a:t>
          </a:r>
        </a:p>
      </dgm:t>
    </dgm:pt>
    <dgm:pt modelId="{FDA3E76D-C710-4A32-A812-5DEDA9F2EA2A}" type="parTrans" cxnId="{22732685-AD4D-4BD6-AC41-FDFD05F5C717}">
      <dgm:prSet/>
      <dgm:spPr/>
      <dgm:t>
        <a:bodyPr/>
        <a:lstStyle/>
        <a:p>
          <a:pPr algn="ctr"/>
          <a:endParaRPr lang="lv-LV" sz="2000"/>
        </a:p>
      </dgm:t>
    </dgm:pt>
    <dgm:pt modelId="{53A324C2-6FFF-4541-9387-7984D184842A}" type="sibTrans" cxnId="{22732685-AD4D-4BD6-AC41-FDFD05F5C717}">
      <dgm:prSet/>
      <dgm:spPr/>
      <dgm:t>
        <a:bodyPr/>
        <a:lstStyle/>
        <a:p>
          <a:pPr algn="ctr"/>
          <a:endParaRPr lang="lv-LV" sz="2000"/>
        </a:p>
      </dgm:t>
    </dgm:pt>
    <dgm:pt modelId="{B607A1C3-2150-4E30-BDB5-B34623465F9B}">
      <dgm:prSet phldrT="[Text]" custT="1"/>
      <dgm:spPr/>
      <dgm:t>
        <a:bodyPr/>
        <a:lstStyle/>
        <a:p>
          <a:pPr algn="ctr"/>
          <a:r>
            <a:rPr lang="lv-LV" sz="2000"/>
            <a:t>Dabiskie</a:t>
          </a:r>
        </a:p>
      </dgm:t>
    </dgm:pt>
    <dgm:pt modelId="{3EB1EBA2-887F-4F0E-86D0-F5EC1DC09DCB}" type="parTrans" cxnId="{CE16C197-FBC0-4C4A-8FBF-AC34E079E597}">
      <dgm:prSet/>
      <dgm:spPr/>
      <dgm:t>
        <a:bodyPr/>
        <a:lstStyle/>
        <a:p>
          <a:pPr algn="ctr"/>
          <a:endParaRPr lang="lv-LV" sz="2000"/>
        </a:p>
      </dgm:t>
    </dgm:pt>
    <dgm:pt modelId="{572912BB-E53A-40BE-964A-67714A03AEAA}" type="sibTrans" cxnId="{CE16C197-FBC0-4C4A-8FBF-AC34E079E597}">
      <dgm:prSet/>
      <dgm:spPr/>
      <dgm:t>
        <a:bodyPr/>
        <a:lstStyle/>
        <a:p>
          <a:pPr algn="ctr"/>
          <a:endParaRPr lang="lv-LV" sz="2000"/>
        </a:p>
      </dgm:t>
    </dgm:pt>
    <dgm:pt modelId="{A743F457-6119-467C-B600-91C50A2C6EB0}">
      <dgm:prSet custT="1"/>
      <dgm:spPr/>
      <dgm:t>
        <a:bodyPr/>
        <a:lstStyle/>
        <a:p>
          <a:pPr algn="ctr"/>
          <a:r>
            <a:rPr lang="lv-LV" sz="2000" dirty="0"/>
            <a:t>žogs</a:t>
          </a:r>
        </a:p>
      </dgm:t>
    </dgm:pt>
    <dgm:pt modelId="{49366050-B457-47C0-A455-878EE7114D46}" type="parTrans" cxnId="{654ECC01-9A30-41DE-AB01-25EA0BF2EE40}">
      <dgm:prSet/>
      <dgm:spPr/>
      <dgm:t>
        <a:bodyPr/>
        <a:lstStyle/>
        <a:p>
          <a:pPr algn="ctr"/>
          <a:endParaRPr lang="lv-LV" sz="2000"/>
        </a:p>
      </dgm:t>
    </dgm:pt>
    <dgm:pt modelId="{EA2C1100-BF75-45D4-A05E-A0E80416B6F8}" type="sibTrans" cxnId="{654ECC01-9A30-41DE-AB01-25EA0BF2EE40}">
      <dgm:prSet/>
      <dgm:spPr/>
      <dgm:t>
        <a:bodyPr/>
        <a:lstStyle/>
        <a:p>
          <a:pPr algn="ctr"/>
          <a:endParaRPr lang="lv-LV" sz="2000"/>
        </a:p>
      </dgm:t>
    </dgm:pt>
    <dgm:pt modelId="{55879B48-C2B3-4589-B0CA-8A3371C07F28}">
      <dgm:prSet custT="1"/>
      <dgm:spPr/>
      <dgm:t>
        <a:bodyPr/>
        <a:lstStyle/>
        <a:p>
          <a:pPr algn="ctr"/>
          <a:r>
            <a:rPr lang="lv-LV" sz="2000" dirty="0"/>
            <a:t>vārti</a:t>
          </a:r>
        </a:p>
      </dgm:t>
    </dgm:pt>
    <dgm:pt modelId="{FE68DA1B-B099-409F-9185-8E4E6A9B713F}" type="parTrans" cxnId="{BD4F2A5D-D691-4359-8107-0E7F1D789D75}">
      <dgm:prSet/>
      <dgm:spPr/>
      <dgm:t>
        <a:bodyPr/>
        <a:lstStyle/>
        <a:p>
          <a:pPr algn="ctr"/>
          <a:endParaRPr lang="lv-LV" sz="2000"/>
        </a:p>
      </dgm:t>
    </dgm:pt>
    <dgm:pt modelId="{DA7614DE-3E9B-4020-9E66-18640C1113AA}" type="sibTrans" cxnId="{BD4F2A5D-D691-4359-8107-0E7F1D789D75}">
      <dgm:prSet/>
      <dgm:spPr/>
      <dgm:t>
        <a:bodyPr/>
        <a:lstStyle/>
        <a:p>
          <a:pPr algn="ctr"/>
          <a:endParaRPr lang="lv-LV" sz="2000"/>
        </a:p>
      </dgm:t>
    </dgm:pt>
    <dgm:pt modelId="{2014D8F2-DE1F-423C-9386-2F1E2E7FED6F}">
      <dgm:prSet custT="1"/>
      <dgm:spPr/>
      <dgm:t>
        <a:bodyPr/>
        <a:lstStyle/>
        <a:p>
          <a:pPr algn="ctr"/>
          <a:r>
            <a:rPr lang="lv-LV" sz="2000"/>
            <a:t>paceļamā barjera</a:t>
          </a:r>
        </a:p>
      </dgm:t>
    </dgm:pt>
    <dgm:pt modelId="{F283D2CF-329C-402F-B002-4D2A250C127B}" type="parTrans" cxnId="{351E9105-81A8-4A9F-8769-0367CA501C75}">
      <dgm:prSet/>
      <dgm:spPr/>
      <dgm:t>
        <a:bodyPr/>
        <a:lstStyle/>
        <a:p>
          <a:pPr algn="ctr"/>
          <a:endParaRPr lang="lv-LV" sz="2000"/>
        </a:p>
      </dgm:t>
    </dgm:pt>
    <dgm:pt modelId="{FF22F3B3-5053-4892-B86B-606E09B63F06}" type="sibTrans" cxnId="{351E9105-81A8-4A9F-8769-0367CA501C75}">
      <dgm:prSet/>
      <dgm:spPr/>
      <dgm:t>
        <a:bodyPr/>
        <a:lstStyle/>
        <a:p>
          <a:pPr algn="ctr"/>
          <a:endParaRPr lang="lv-LV" sz="2000"/>
        </a:p>
      </dgm:t>
    </dgm:pt>
    <dgm:pt modelId="{FE47A1B1-F527-4180-902F-465FFD81FC6B}">
      <dgm:prSet custT="1"/>
      <dgm:spPr/>
      <dgm:t>
        <a:bodyPr/>
        <a:lstStyle/>
        <a:p>
          <a:pPr algn="ctr"/>
          <a:r>
            <a:rPr lang="lv-LV" sz="2000"/>
            <a:t>grāvis</a:t>
          </a:r>
        </a:p>
      </dgm:t>
    </dgm:pt>
    <dgm:pt modelId="{6B0E950D-313D-42F1-B12F-D34F82A35284}" type="parTrans" cxnId="{7D7B806E-52EA-4C09-B28A-6F379CA8129B}">
      <dgm:prSet/>
      <dgm:spPr/>
      <dgm:t>
        <a:bodyPr/>
        <a:lstStyle/>
        <a:p>
          <a:pPr algn="ctr"/>
          <a:endParaRPr lang="lv-LV" sz="2000"/>
        </a:p>
      </dgm:t>
    </dgm:pt>
    <dgm:pt modelId="{8C60F60F-9AC9-4E42-85CD-AC3CBADAB8D5}" type="sibTrans" cxnId="{7D7B806E-52EA-4C09-B28A-6F379CA8129B}">
      <dgm:prSet/>
      <dgm:spPr/>
      <dgm:t>
        <a:bodyPr/>
        <a:lstStyle/>
        <a:p>
          <a:pPr algn="ctr"/>
          <a:endParaRPr lang="lv-LV" sz="2000"/>
        </a:p>
      </dgm:t>
    </dgm:pt>
    <dgm:pt modelId="{29526A8E-319A-4865-80AA-DE96D2C72562}">
      <dgm:prSet custT="1"/>
      <dgm:spPr/>
      <dgm:t>
        <a:bodyPr/>
        <a:lstStyle/>
        <a:p>
          <a:pPr algn="ctr"/>
          <a:r>
            <a:rPr lang="lv-LV" sz="2000" dirty="0" smtClean="0"/>
            <a:t>upe, ezers</a:t>
          </a:r>
          <a:endParaRPr lang="lv-LV" sz="2000" dirty="0"/>
        </a:p>
      </dgm:t>
    </dgm:pt>
    <dgm:pt modelId="{07E0BE33-EC20-405A-9C41-CF7B627A92DF}" type="parTrans" cxnId="{E64B92BC-60F5-40EE-8BEC-175654A9FCD6}">
      <dgm:prSet/>
      <dgm:spPr/>
      <dgm:t>
        <a:bodyPr/>
        <a:lstStyle/>
        <a:p>
          <a:pPr algn="ctr"/>
          <a:endParaRPr lang="lv-LV" sz="2000"/>
        </a:p>
      </dgm:t>
    </dgm:pt>
    <dgm:pt modelId="{4D8AE0FE-61B6-46FD-9E34-D7134562429D}" type="sibTrans" cxnId="{E64B92BC-60F5-40EE-8BEC-175654A9FCD6}">
      <dgm:prSet/>
      <dgm:spPr/>
      <dgm:t>
        <a:bodyPr/>
        <a:lstStyle/>
        <a:p>
          <a:pPr algn="ctr"/>
          <a:endParaRPr lang="lv-LV" sz="2000"/>
        </a:p>
      </dgm:t>
    </dgm:pt>
    <dgm:pt modelId="{4B8C4748-75C8-40AE-A10F-BCAAEA603BC6}">
      <dgm:prSet custT="1"/>
      <dgm:spPr/>
      <dgm:t>
        <a:bodyPr/>
        <a:lstStyle/>
        <a:p>
          <a:pPr algn="ctr"/>
          <a:r>
            <a:rPr lang="lv-LV" sz="2000"/>
            <a:t>mežs</a:t>
          </a:r>
        </a:p>
      </dgm:t>
    </dgm:pt>
    <dgm:pt modelId="{6EE1AB5E-9595-4EB6-8C17-C81A924B15B1}" type="parTrans" cxnId="{EF730897-1774-4EA2-AA18-BF28F7B07CE1}">
      <dgm:prSet/>
      <dgm:spPr/>
      <dgm:t>
        <a:bodyPr/>
        <a:lstStyle/>
        <a:p>
          <a:pPr algn="ctr"/>
          <a:endParaRPr lang="lv-LV" sz="2000"/>
        </a:p>
      </dgm:t>
    </dgm:pt>
    <dgm:pt modelId="{53378ABA-0EC5-4003-9B00-4955096F219D}" type="sibTrans" cxnId="{EF730897-1774-4EA2-AA18-BF28F7B07CE1}">
      <dgm:prSet/>
      <dgm:spPr/>
      <dgm:t>
        <a:bodyPr/>
        <a:lstStyle/>
        <a:p>
          <a:pPr algn="ctr"/>
          <a:endParaRPr lang="lv-LV" sz="2000"/>
        </a:p>
      </dgm:t>
    </dgm:pt>
    <dgm:pt modelId="{49E790EB-D483-49F4-81D1-CB459104BA62}">
      <dgm:prSet custT="1"/>
      <dgm:spPr/>
      <dgm:t>
        <a:bodyPr/>
        <a:lstStyle/>
        <a:p>
          <a:pPr algn="ctr"/>
          <a:r>
            <a:rPr lang="lv-LV" sz="2000"/>
            <a:t>Mentālie</a:t>
          </a:r>
        </a:p>
      </dgm:t>
    </dgm:pt>
    <dgm:pt modelId="{45031744-553C-4A42-8EB6-76C988571DBF}" type="parTrans" cxnId="{5373D6E3-F86B-4BBA-906B-199CBAC17F3A}">
      <dgm:prSet/>
      <dgm:spPr/>
      <dgm:t>
        <a:bodyPr/>
        <a:lstStyle/>
        <a:p>
          <a:pPr algn="ctr"/>
          <a:endParaRPr lang="lv-LV" sz="2000"/>
        </a:p>
      </dgm:t>
    </dgm:pt>
    <dgm:pt modelId="{F9FD5E3F-0EB1-4B75-A838-77C5099C2B9B}" type="sibTrans" cxnId="{5373D6E3-F86B-4BBA-906B-199CBAC17F3A}">
      <dgm:prSet/>
      <dgm:spPr/>
      <dgm:t>
        <a:bodyPr/>
        <a:lstStyle/>
        <a:p>
          <a:pPr algn="ctr"/>
          <a:endParaRPr lang="lv-LV" sz="2000"/>
        </a:p>
      </dgm:t>
    </dgm:pt>
    <dgm:pt modelId="{771BD14E-53EF-46F7-9B7C-ACF6B51135E8}">
      <dgm:prSet custT="1"/>
      <dgm:spPr/>
      <dgm:t>
        <a:bodyPr/>
        <a:lstStyle/>
        <a:p>
          <a:pPr algn="ctr"/>
          <a:r>
            <a:rPr lang="lv-LV" sz="2000"/>
            <a:t>novērošanas kamera</a:t>
          </a:r>
        </a:p>
      </dgm:t>
    </dgm:pt>
    <dgm:pt modelId="{416209A9-37AE-46D8-B79C-4FED4A54C073}" type="parTrans" cxnId="{0DC3BB2C-2359-448A-8E97-06EE00201270}">
      <dgm:prSet/>
      <dgm:spPr/>
      <dgm:t>
        <a:bodyPr/>
        <a:lstStyle/>
        <a:p>
          <a:pPr algn="ctr"/>
          <a:endParaRPr lang="lv-LV" sz="2000"/>
        </a:p>
      </dgm:t>
    </dgm:pt>
    <dgm:pt modelId="{8C2C33DD-78A0-442F-BEB5-9666D3E1A06F}" type="sibTrans" cxnId="{0DC3BB2C-2359-448A-8E97-06EE00201270}">
      <dgm:prSet/>
      <dgm:spPr/>
      <dgm:t>
        <a:bodyPr/>
        <a:lstStyle/>
        <a:p>
          <a:pPr algn="ctr"/>
          <a:endParaRPr lang="lv-LV" sz="2000"/>
        </a:p>
      </dgm:t>
    </dgm:pt>
    <dgm:pt modelId="{CEDB2F48-E97A-49D7-AA31-B4FBA7636041}">
      <dgm:prSet custT="1"/>
      <dgm:spPr/>
      <dgm:t>
        <a:bodyPr/>
        <a:lstStyle/>
        <a:p>
          <a:pPr algn="ctr"/>
          <a:r>
            <a:rPr lang="lv-LV" sz="2000"/>
            <a:t>apsargs</a:t>
          </a:r>
        </a:p>
      </dgm:t>
    </dgm:pt>
    <dgm:pt modelId="{6D509E6E-3F69-46A7-BEC6-811A80657441}" type="parTrans" cxnId="{DC106451-631D-4F7D-9DFA-15A1A423105C}">
      <dgm:prSet/>
      <dgm:spPr/>
      <dgm:t>
        <a:bodyPr/>
        <a:lstStyle/>
        <a:p>
          <a:pPr algn="ctr"/>
          <a:endParaRPr lang="lv-LV" sz="2000"/>
        </a:p>
      </dgm:t>
    </dgm:pt>
    <dgm:pt modelId="{5EB4AED9-E8A3-4507-9AE6-A08891F79A73}" type="sibTrans" cxnId="{DC106451-631D-4F7D-9DFA-15A1A423105C}">
      <dgm:prSet/>
      <dgm:spPr/>
      <dgm:t>
        <a:bodyPr/>
        <a:lstStyle/>
        <a:p>
          <a:pPr algn="ctr"/>
          <a:endParaRPr lang="lv-LV" sz="2000"/>
        </a:p>
      </dgm:t>
    </dgm:pt>
    <dgm:pt modelId="{4205BC78-0D04-4569-8574-C849E7B14FCC}">
      <dgm:prSet custT="1"/>
      <dgm:spPr/>
      <dgm:t>
        <a:bodyPr/>
        <a:lstStyle/>
        <a:p>
          <a:pPr algn="ctr"/>
          <a:r>
            <a:rPr lang="lv-LV" sz="2000"/>
            <a:t>apsarga ēka</a:t>
          </a:r>
        </a:p>
      </dgm:t>
    </dgm:pt>
    <dgm:pt modelId="{2C868A10-811D-4EE8-A9D8-53BA0E6F295B}" type="parTrans" cxnId="{EDB28E85-34D7-4D85-B37B-18B83863DB8C}">
      <dgm:prSet/>
      <dgm:spPr/>
      <dgm:t>
        <a:bodyPr/>
        <a:lstStyle/>
        <a:p>
          <a:pPr algn="ctr"/>
          <a:endParaRPr lang="lv-LV" sz="2000"/>
        </a:p>
      </dgm:t>
    </dgm:pt>
    <dgm:pt modelId="{22BFB579-193D-4900-B40A-B3F9DCDBCAFC}" type="sibTrans" cxnId="{EDB28E85-34D7-4D85-B37B-18B83863DB8C}">
      <dgm:prSet/>
      <dgm:spPr/>
      <dgm:t>
        <a:bodyPr/>
        <a:lstStyle/>
        <a:p>
          <a:pPr algn="ctr"/>
          <a:endParaRPr lang="lv-LV" sz="2000"/>
        </a:p>
      </dgm:t>
    </dgm:pt>
    <dgm:pt modelId="{B9B54304-5A1B-4942-97BD-BEAA14B12684}">
      <dgm:prSet custT="1"/>
      <dgm:spPr/>
      <dgm:t>
        <a:bodyPr/>
        <a:lstStyle/>
        <a:p>
          <a:pPr algn="ctr"/>
          <a:r>
            <a:rPr lang="lv-LV" sz="2000"/>
            <a:t>zīme "Privātīpašums"</a:t>
          </a:r>
        </a:p>
      </dgm:t>
    </dgm:pt>
    <dgm:pt modelId="{4853D650-43E2-474C-BCEE-B53E9F5544FE}" type="parTrans" cxnId="{E3ADC312-9B8A-4420-8005-EAA8A868A9D2}">
      <dgm:prSet/>
      <dgm:spPr/>
      <dgm:t>
        <a:bodyPr/>
        <a:lstStyle/>
        <a:p>
          <a:pPr algn="ctr"/>
          <a:endParaRPr lang="lv-LV" sz="2000"/>
        </a:p>
      </dgm:t>
    </dgm:pt>
    <dgm:pt modelId="{8D69E13D-FDAB-49FC-AC5F-FC9CC320111F}" type="sibTrans" cxnId="{E3ADC312-9B8A-4420-8005-EAA8A868A9D2}">
      <dgm:prSet/>
      <dgm:spPr/>
      <dgm:t>
        <a:bodyPr/>
        <a:lstStyle/>
        <a:p>
          <a:pPr algn="ctr"/>
          <a:endParaRPr lang="lv-LV" sz="2000"/>
        </a:p>
      </dgm:t>
    </dgm:pt>
    <dgm:pt modelId="{117FA502-A845-48C3-8B6F-3B7794BD340E}">
      <dgm:prSet custT="1"/>
      <dgm:spPr/>
      <dgm:t>
        <a:bodyPr/>
        <a:lstStyle/>
        <a:p>
          <a:pPr algn="ctr"/>
          <a:r>
            <a:rPr lang="lv-LV" sz="2000"/>
            <a:t>Citi</a:t>
          </a:r>
        </a:p>
      </dgm:t>
    </dgm:pt>
    <dgm:pt modelId="{3A07F329-4F9C-4062-BD2A-0436DEF4127D}" type="parTrans" cxnId="{9572E7DD-7BB3-4C3F-992C-6119AC2941DB}">
      <dgm:prSet/>
      <dgm:spPr/>
      <dgm:t>
        <a:bodyPr/>
        <a:lstStyle/>
        <a:p>
          <a:pPr algn="ctr"/>
          <a:endParaRPr lang="lv-LV" sz="2000"/>
        </a:p>
      </dgm:t>
    </dgm:pt>
    <dgm:pt modelId="{A4D80D84-F766-486B-944B-788F08D83387}" type="sibTrans" cxnId="{9572E7DD-7BB3-4C3F-992C-6119AC2941DB}">
      <dgm:prSet/>
      <dgm:spPr/>
      <dgm:t>
        <a:bodyPr/>
        <a:lstStyle/>
        <a:p>
          <a:pPr algn="ctr"/>
          <a:endParaRPr lang="lv-LV" sz="2000"/>
        </a:p>
      </dgm:t>
    </dgm:pt>
    <dgm:pt modelId="{694899C0-EE54-4727-B0AB-5BCE5651F34E}">
      <dgm:prSet custT="1"/>
      <dgm:spPr/>
      <dgm:t>
        <a:bodyPr/>
        <a:lstStyle/>
        <a:p>
          <a:pPr algn="ctr"/>
          <a:r>
            <a:rPr lang="lv-LV" sz="2000"/>
            <a:t>ceļš</a:t>
          </a:r>
        </a:p>
      </dgm:t>
    </dgm:pt>
    <dgm:pt modelId="{8245121C-D579-4F51-928E-004F2D0A0A44}" type="parTrans" cxnId="{A62AFFDC-4CE7-4F6F-849B-C13C3E7DFA77}">
      <dgm:prSet/>
      <dgm:spPr/>
      <dgm:t>
        <a:bodyPr/>
        <a:lstStyle/>
        <a:p>
          <a:pPr algn="ctr"/>
          <a:endParaRPr lang="lv-LV" sz="2000"/>
        </a:p>
      </dgm:t>
    </dgm:pt>
    <dgm:pt modelId="{C78F21FE-ACE0-4632-9205-0BEA30CC471C}" type="sibTrans" cxnId="{A62AFFDC-4CE7-4F6F-849B-C13C3E7DFA77}">
      <dgm:prSet/>
      <dgm:spPr/>
      <dgm:t>
        <a:bodyPr/>
        <a:lstStyle/>
        <a:p>
          <a:pPr algn="ctr"/>
          <a:endParaRPr lang="lv-LV" sz="2000"/>
        </a:p>
      </dgm:t>
    </dgm:pt>
    <dgm:pt modelId="{86DFBFC1-2814-4089-B3A4-5C0DB0BACDC8}">
      <dgm:prSet custT="1"/>
      <dgm:spPr/>
      <dgm:t>
        <a:bodyPr/>
        <a:lstStyle/>
        <a:p>
          <a:pPr algn="ctr"/>
          <a:r>
            <a:rPr lang="lv-LV" sz="2000" dirty="0"/>
            <a:t>ātrumu regulējošs ceļa valnis</a:t>
          </a:r>
        </a:p>
      </dgm:t>
    </dgm:pt>
    <dgm:pt modelId="{4894DEB7-ACF5-49C9-8177-F9A357E3E85C}" type="parTrans" cxnId="{6E3EA47C-F70A-4AC7-9774-84C28C518F4E}">
      <dgm:prSet/>
      <dgm:spPr/>
      <dgm:t>
        <a:bodyPr/>
        <a:lstStyle/>
        <a:p>
          <a:pPr algn="ctr"/>
          <a:endParaRPr lang="lv-LV" sz="2000"/>
        </a:p>
      </dgm:t>
    </dgm:pt>
    <dgm:pt modelId="{22C0D2C7-3EAA-4971-9DB7-77F1C3DE697D}" type="sibTrans" cxnId="{6E3EA47C-F70A-4AC7-9774-84C28C518F4E}">
      <dgm:prSet/>
      <dgm:spPr/>
      <dgm:t>
        <a:bodyPr/>
        <a:lstStyle/>
        <a:p>
          <a:pPr algn="ctr"/>
          <a:endParaRPr lang="lv-LV" sz="2000"/>
        </a:p>
      </dgm:t>
    </dgm:pt>
    <dgm:pt modelId="{115CB2A2-9268-48FE-B09D-8CEA642122A4}">
      <dgm:prSet custT="1"/>
      <dgm:spPr/>
      <dgm:t>
        <a:bodyPr/>
        <a:lstStyle/>
        <a:p>
          <a:pPr algn="ctr"/>
          <a:r>
            <a:rPr lang="lv-LV" sz="2000"/>
            <a:t>dzīvžogs</a:t>
          </a:r>
        </a:p>
      </dgm:t>
    </dgm:pt>
    <dgm:pt modelId="{71BA3F4B-86CE-4032-93FA-CDEA2486B32F}" type="parTrans" cxnId="{46EDD527-3787-4366-A35B-9356ADD16BB4}">
      <dgm:prSet/>
      <dgm:spPr/>
      <dgm:t>
        <a:bodyPr/>
        <a:lstStyle/>
        <a:p>
          <a:pPr algn="ctr"/>
          <a:endParaRPr lang="lv-LV" sz="2000"/>
        </a:p>
      </dgm:t>
    </dgm:pt>
    <dgm:pt modelId="{AC10AF40-A597-4A64-818B-4E914A795BB6}" type="sibTrans" cxnId="{46EDD527-3787-4366-A35B-9356ADD16BB4}">
      <dgm:prSet/>
      <dgm:spPr/>
      <dgm:t>
        <a:bodyPr/>
        <a:lstStyle/>
        <a:p>
          <a:pPr algn="ctr"/>
          <a:endParaRPr lang="lv-LV" sz="2000"/>
        </a:p>
      </dgm:t>
    </dgm:pt>
    <dgm:pt modelId="{43D5B0E6-4ABB-457D-A9A3-4370D0BAA8C6}">
      <dgm:prSet custT="1"/>
      <dgm:spPr/>
      <dgm:t>
        <a:bodyPr/>
        <a:lstStyle/>
        <a:p>
          <a:pPr algn="ctr"/>
          <a:r>
            <a:rPr lang="lv-LV" sz="2000" dirty="0"/>
            <a:t>ēkas </a:t>
          </a:r>
          <a:r>
            <a:rPr lang="lv-LV" sz="2000" dirty="0" smtClean="0"/>
            <a:t>dizains</a:t>
          </a:r>
          <a:endParaRPr lang="lv-LV" sz="2000" dirty="0"/>
        </a:p>
      </dgm:t>
    </dgm:pt>
    <dgm:pt modelId="{9E483CDD-8D99-4324-A4AE-7E598A55946D}" type="parTrans" cxnId="{5C5A887F-E85D-477F-87DF-A73BE36C1689}">
      <dgm:prSet/>
      <dgm:spPr/>
      <dgm:t>
        <a:bodyPr/>
        <a:lstStyle/>
        <a:p>
          <a:pPr algn="ctr"/>
          <a:endParaRPr lang="lv-LV" sz="2000"/>
        </a:p>
      </dgm:t>
    </dgm:pt>
    <dgm:pt modelId="{E6B6C328-814B-4AA0-921E-81E8D6F7DCD6}" type="sibTrans" cxnId="{5C5A887F-E85D-477F-87DF-A73BE36C1689}">
      <dgm:prSet/>
      <dgm:spPr/>
      <dgm:t>
        <a:bodyPr/>
        <a:lstStyle/>
        <a:p>
          <a:pPr algn="ctr"/>
          <a:endParaRPr lang="lv-LV" sz="2000"/>
        </a:p>
      </dgm:t>
    </dgm:pt>
    <dgm:pt modelId="{395D5CFA-62D4-4C3B-A1E3-C36BCC7EB61B}">
      <dgm:prSet custT="1"/>
      <dgm:spPr/>
      <dgm:t>
        <a:bodyPr/>
        <a:lstStyle/>
        <a:p>
          <a:r>
            <a:rPr lang="lv-LV" sz="2000" dirty="0" smtClean="0"/>
            <a:t>ārdurvju slēdzene ar kodu</a:t>
          </a:r>
          <a:endParaRPr lang="lv-LV" sz="2000" dirty="0"/>
        </a:p>
      </dgm:t>
    </dgm:pt>
    <dgm:pt modelId="{8AB99DB9-1FDA-46C2-B85F-E7DD25AF20DE}" type="parTrans" cxnId="{19C02E3E-7AD5-45BD-A768-0DED03AD9883}">
      <dgm:prSet/>
      <dgm:spPr/>
      <dgm:t>
        <a:bodyPr/>
        <a:lstStyle/>
        <a:p>
          <a:endParaRPr lang="lv-LV"/>
        </a:p>
      </dgm:t>
    </dgm:pt>
    <dgm:pt modelId="{4D6E7CA4-DF60-45B1-94BE-1E177287F4CD}" type="sibTrans" cxnId="{19C02E3E-7AD5-45BD-A768-0DED03AD9883}">
      <dgm:prSet/>
      <dgm:spPr/>
      <dgm:t>
        <a:bodyPr/>
        <a:lstStyle/>
        <a:p>
          <a:endParaRPr lang="lv-LV"/>
        </a:p>
      </dgm:t>
    </dgm:pt>
    <dgm:pt modelId="{CE7B56D9-3B36-4CA2-9A27-FB57BCBAEC4F}" type="pres">
      <dgm:prSet presAssocID="{23F6D15F-6A42-45DE-A0E8-8827CCD25E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BFFA531B-C610-4E73-BD47-215B681D224C}" type="pres">
      <dgm:prSet presAssocID="{DA572468-4818-4DF4-A2B1-0E7EC264BE5D}" presName="hierRoot1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414C0102-6BA1-4434-BB28-7007FD6977AD}" type="pres">
      <dgm:prSet presAssocID="{DA572468-4818-4DF4-A2B1-0E7EC264BE5D}" presName="rootComposite1" presStyleCnt="0"/>
      <dgm:spPr/>
      <dgm:t>
        <a:bodyPr/>
        <a:lstStyle/>
        <a:p>
          <a:endParaRPr lang="lv-LV"/>
        </a:p>
      </dgm:t>
    </dgm:pt>
    <dgm:pt modelId="{13B7524D-D656-4427-8C62-737EBE098FE1}" type="pres">
      <dgm:prSet presAssocID="{DA572468-4818-4DF4-A2B1-0E7EC264BE5D}" presName="rootText1" presStyleLbl="node0" presStyleIdx="0" presStyleCnt="1" custAng="0" custScaleX="355785" custScaleY="186924" custLinFactNeighborX="4933" custLinFactNeighborY="-8551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645582F3-591C-4E0B-9110-3BF7170F5871}" type="pres">
      <dgm:prSet presAssocID="{DA572468-4818-4DF4-A2B1-0E7EC264BE5D}" presName="rootConnector1" presStyleLbl="node1" presStyleIdx="0" presStyleCnt="0"/>
      <dgm:spPr/>
      <dgm:t>
        <a:bodyPr/>
        <a:lstStyle/>
        <a:p>
          <a:endParaRPr lang="lv-LV"/>
        </a:p>
      </dgm:t>
    </dgm:pt>
    <dgm:pt modelId="{EF059FAC-83B6-4400-9A23-413A3C17DC80}" type="pres">
      <dgm:prSet presAssocID="{DA572468-4818-4DF4-A2B1-0E7EC264BE5D}" presName="hierChild2" presStyleCnt="0"/>
      <dgm:spPr/>
      <dgm:t>
        <a:bodyPr/>
        <a:lstStyle/>
        <a:p>
          <a:endParaRPr lang="lv-LV"/>
        </a:p>
      </dgm:t>
    </dgm:pt>
    <dgm:pt modelId="{29061B4B-428A-4C47-B156-B8B5C8046662}" type="pres">
      <dgm:prSet presAssocID="{FDA3E76D-C710-4A32-A812-5DEDA9F2EA2A}" presName="Name37" presStyleLbl="parChTrans1D2" presStyleIdx="0" presStyleCnt="4"/>
      <dgm:spPr/>
      <dgm:t>
        <a:bodyPr/>
        <a:lstStyle/>
        <a:p>
          <a:endParaRPr lang="lv-LV"/>
        </a:p>
      </dgm:t>
    </dgm:pt>
    <dgm:pt modelId="{5F4DD183-A8BB-4833-812A-37C0FFC7BE5A}" type="pres">
      <dgm:prSet presAssocID="{EAE7E553-E8DD-4BF9-A641-1E8C5D461148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54263DFE-7205-4534-BFCF-AEED4DE2DC81}" type="pres">
      <dgm:prSet presAssocID="{EAE7E553-E8DD-4BF9-A641-1E8C5D461148}" presName="rootComposite" presStyleCnt="0"/>
      <dgm:spPr/>
      <dgm:t>
        <a:bodyPr/>
        <a:lstStyle/>
        <a:p>
          <a:endParaRPr lang="lv-LV"/>
        </a:p>
      </dgm:t>
    </dgm:pt>
    <dgm:pt modelId="{DDAAB1E8-8BAC-4FC0-8685-E872A35DFE83}" type="pres">
      <dgm:prSet presAssocID="{EAE7E553-E8DD-4BF9-A641-1E8C5D461148}" presName="rootText" presStyleLbl="node2" presStyleIdx="0" presStyleCnt="4" custScaleX="20187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159A78CA-75AA-4D4B-B671-3F001A379AC8}" type="pres">
      <dgm:prSet presAssocID="{EAE7E553-E8DD-4BF9-A641-1E8C5D461148}" presName="rootConnector" presStyleLbl="node2" presStyleIdx="0" presStyleCnt="4"/>
      <dgm:spPr/>
      <dgm:t>
        <a:bodyPr/>
        <a:lstStyle/>
        <a:p>
          <a:endParaRPr lang="lv-LV"/>
        </a:p>
      </dgm:t>
    </dgm:pt>
    <dgm:pt modelId="{7E78A630-4DC5-4CF0-93BA-FFB8B29EED0A}" type="pres">
      <dgm:prSet presAssocID="{EAE7E553-E8DD-4BF9-A641-1E8C5D461148}" presName="hierChild4" presStyleCnt="0"/>
      <dgm:spPr/>
      <dgm:t>
        <a:bodyPr/>
        <a:lstStyle/>
        <a:p>
          <a:endParaRPr lang="lv-LV"/>
        </a:p>
      </dgm:t>
    </dgm:pt>
    <dgm:pt modelId="{E80A298F-1BC3-473D-A1D2-87505D679EC9}" type="pres">
      <dgm:prSet presAssocID="{49366050-B457-47C0-A455-878EE7114D46}" presName="Name37" presStyleLbl="parChTrans1D3" presStyleIdx="0" presStyleCnt="15"/>
      <dgm:spPr/>
      <dgm:t>
        <a:bodyPr/>
        <a:lstStyle/>
        <a:p>
          <a:endParaRPr lang="lv-LV"/>
        </a:p>
      </dgm:t>
    </dgm:pt>
    <dgm:pt modelId="{A155D52C-DB45-4899-92B6-8B8D3000679E}" type="pres">
      <dgm:prSet presAssocID="{A743F457-6119-467C-B600-91C50A2C6EB0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8083C614-5E70-4EC8-B1B5-F13F786785EF}" type="pres">
      <dgm:prSet presAssocID="{A743F457-6119-467C-B600-91C50A2C6EB0}" presName="rootComposite" presStyleCnt="0"/>
      <dgm:spPr/>
      <dgm:t>
        <a:bodyPr/>
        <a:lstStyle/>
        <a:p>
          <a:endParaRPr lang="lv-LV"/>
        </a:p>
      </dgm:t>
    </dgm:pt>
    <dgm:pt modelId="{9A09BDEE-5D78-40DB-BA87-19C0F1870B49}" type="pres">
      <dgm:prSet presAssocID="{A743F457-6119-467C-B600-91C50A2C6EB0}" presName="rootText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83037932-472B-4E00-8B44-1F5BAB4CE58F}" type="pres">
      <dgm:prSet presAssocID="{A743F457-6119-467C-B600-91C50A2C6EB0}" presName="rootConnector" presStyleLbl="node3" presStyleIdx="0" presStyleCnt="15"/>
      <dgm:spPr/>
      <dgm:t>
        <a:bodyPr/>
        <a:lstStyle/>
        <a:p>
          <a:endParaRPr lang="lv-LV"/>
        </a:p>
      </dgm:t>
    </dgm:pt>
    <dgm:pt modelId="{EFC05237-BB13-4DF3-A9D8-AF9E89714D13}" type="pres">
      <dgm:prSet presAssocID="{A743F457-6119-467C-B600-91C50A2C6EB0}" presName="hierChild4" presStyleCnt="0"/>
      <dgm:spPr/>
      <dgm:t>
        <a:bodyPr/>
        <a:lstStyle/>
        <a:p>
          <a:endParaRPr lang="lv-LV"/>
        </a:p>
      </dgm:t>
    </dgm:pt>
    <dgm:pt modelId="{5E287870-45AC-4389-85A9-FB8A7D4F3B9A}" type="pres">
      <dgm:prSet presAssocID="{A743F457-6119-467C-B600-91C50A2C6EB0}" presName="hierChild5" presStyleCnt="0"/>
      <dgm:spPr/>
      <dgm:t>
        <a:bodyPr/>
        <a:lstStyle/>
        <a:p>
          <a:endParaRPr lang="lv-LV"/>
        </a:p>
      </dgm:t>
    </dgm:pt>
    <dgm:pt modelId="{A7661653-C5E3-4F3A-B326-0E599F2F3A9B}" type="pres">
      <dgm:prSet presAssocID="{FE68DA1B-B099-409F-9185-8E4E6A9B713F}" presName="Name37" presStyleLbl="parChTrans1D3" presStyleIdx="1" presStyleCnt="15"/>
      <dgm:spPr/>
      <dgm:t>
        <a:bodyPr/>
        <a:lstStyle/>
        <a:p>
          <a:endParaRPr lang="lv-LV"/>
        </a:p>
      </dgm:t>
    </dgm:pt>
    <dgm:pt modelId="{4DDE0513-6E9F-4AB1-8C1C-997B64C04F47}" type="pres">
      <dgm:prSet presAssocID="{55879B48-C2B3-4589-B0CA-8A3371C07F28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9A1CFABE-BF2D-4AD6-AF72-F10AA79BA3A0}" type="pres">
      <dgm:prSet presAssocID="{55879B48-C2B3-4589-B0CA-8A3371C07F28}" presName="rootComposite" presStyleCnt="0"/>
      <dgm:spPr/>
      <dgm:t>
        <a:bodyPr/>
        <a:lstStyle/>
        <a:p>
          <a:endParaRPr lang="lv-LV"/>
        </a:p>
      </dgm:t>
    </dgm:pt>
    <dgm:pt modelId="{40D8ED2A-BAE3-460A-8894-BBD716467897}" type="pres">
      <dgm:prSet presAssocID="{55879B48-C2B3-4589-B0CA-8A3371C07F28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DC25C079-DCFA-46D1-93D5-F3A5097351C8}" type="pres">
      <dgm:prSet presAssocID="{55879B48-C2B3-4589-B0CA-8A3371C07F28}" presName="rootConnector" presStyleLbl="node3" presStyleIdx="1" presStyleCnt="15"/>
      <dgm:spPr/>
      <dgm:t>
        <a:bodyPr/>
        <a:lstStyle/>
        <a:p>
          <a:endParaRPr lang="lv-LV"/>
        </a:p>
      </dgm:t>
    </dgm:pt>
    <dgm:pt modelId="{FDE560C4-F53D-4BF2-81AB-F626F3E89663}" type="pres">
      <dgm:prSet presAssocID="{55879B48-C2B3-4589-B0CA-8A3371C07F28}" presName="hierChild4" presStyleCnt="0"/>
      <dgm:spPr/>
      <dgm:t>
        <a:bodyPr/>
        <a:lstStyle/>
        <a:p>
          <a:endParaRPr lang="lv-LV"/>
        </a:p>
      </dgm:t>
    </dgm:pt>
    <dgm:pt modelId="{227BAF75-B1A8-4FD6-A28B-A2B4A1CB1905}" type="pres">
      <dgm:prSet presAssocID="{55879B48-C2B3-4589-B0CA-8A3371C07F28}" presName="hierChild5" presStyleCnt="0"/>
      <dgm:spPr/>
      <dgm:t>
        <a:bodyPr/>
        <a:lstStyle/>
        <a:p>
          <a:endParaRPr lang="lv-LV"/>
        </a:p>
      </dgm:t>
    </dgm:pt>
    <dgm:pt modelId="{29B89354-FE03-453A-9FB8-279D1C08F988}" type="pres">
      <dgm:prSet presAssocID="{F283D2CF-329C-402F-B002-4D2A250C127B}" presName="Name37" presStyleLbl="parChTrans1D3" presStyleIdx="2" presStyleCnt="15"/>
      <dgm:spPr/>
      <dgm:t>
        <a:bodyPr/>
        <a:lstStyle/>
        <a:p>
          <a:endParaRPr lang="lv-LV"/>
        </a:p>
      </dgm:t>
    </dgm:pt>
    <dgm:pt modelId="{B408172C-4E39-49AD-9E28-217355A4DB07}" type="pres">
      <dgm:prSet presAssocID="{2014D8F2-DE1F-423C-9386-2F1E2E7FED6F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5923227B-2277-4929-8265-EFEF0C7A1F1D}" type="pres">
      <dgm:prSet presAssocID="{2014D8F2-DE1F-423C-9386-2F1E2E7FED6F}" presName="rootComposite" presStyleCnt="0"/>
      <dgm:spPr/>
      <dgm:t>
        <a:bodyPr/>
        <a:lstStyle/>
        <a:p>
          <a:endParaRPr lang="lv-LV"/>
        </a:p>
      </dgm:t>
    </dgm:pt>
    <dgm:pt modelId="{B5D27753-84BA-4885-A347-80A6FAD1EDAB}" type="pres">
      <dgm:prSet presAssocID="{2014D8F2-DE1F-423C-9386-2F1E2E7FED6F}" presName="rootText" presStyleLbl="node3" presStyleIdx="2" presStyleCnt="15" custScaleX="132469" custScaleY="148370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D683044-8B9A-43D0-9B73-24EF24D04137}" type="pres">
      <dgm:prSet presAssocID="{2014D8F2-DE1F-423C-9386-2F1E2E7FED6F}" presName="rootConnector" presStyleLbl="node3" presStyleIdx="2" presStyleCnt="15"/>
      <dgm:spPr/>
      <dgm:t>
        <a:bodyPr/>
        <a:lstStyle/>
        <a:p>
          <a:endParaRPr lang="lv-LV"/>
        </a:p>
      </dgm:t>
    </dgm:pt>
    <dgm:pt modelId="{F93E109F-4F78-425B-BEDB-0ED6889C6732}" type="pres">
      <dgm:prSet presAssocID="{2014D8F2-DE1F-423C-9386-2F1E2E7FED6F}" presName="hierChild4" presStyleCnt="0"/>
      <dgm:spPr/>
      <dgm:t>
        <a:bodyPr/>
        <a:lstStyle/>
        <a:p>
          <a:endParaRPr lang="lv-LV"/>
        </a:p>
      </dgm:t>
    </dgm:pt>
    <dgm:pt modelId="{94945455-FA45-4EBE-B4A3-5BF05C3178FE}" type="pres">
      <dgm:prSet presAssocID="{2014D8F2-DE1F-423C-9386-2F1E2E7FED6F}" presName="hierChild5" presStyleCnt="0"/>
      <dgm:spPr/>
      <dgm:t>
        <a:bodyPr/>
        <a:lstStyle/>
        <a:p>
          <a:endParaRPr lang="lv-LV"/>
        </a:p>
      </dgm:t>
    </dgm:pt>
    <dgm:pt modelId="{D8BAED17-0139-4759-86C5-C6EAB150D86F}" type="pres">
      <dgm:prSet presAssocID="{EAE7E553-E8DD-4BF9-A641-1E8C5D461148}" presName="hierChild5" presStyleCnt="0"/>
      <dgm:spPr/>
      <dgm:t>
        <a:bodyPr/>
        <a:lstStyle/>
        <a:p>
          <a:endParaRPr lang="lv-LV"/>
        </a:p>
      </dgm:t>
    </dgm:pt>
    <dgm:pt modelId="{E37736C5-57F6-4E34-993C-BD1A1595E8C9}" type="pres">
      <dgm:prSet presAssocID="{3EB1EBA2-887F-4F0E-86D0-F5EC1DC09DCB}" presName="Name37" presStyleLbl="parChTrans1D2" presStyleIdx="1" presStyleCnt="4"/>
      <dgm:spPr/>
      <dgm:t>
        <a:bodyPr/>
        <a:lstStyle/>
        <a:p>
          <a:endParaRPr lang="lv-LV"/>
        </a:p>
      </dgm:t>
    </dgm:pt>
    <dgm:pt modelId="{AF18D84D-5E42-4BC0-B54C-3C31C386E3C9}" type="pres">
      <dgm:prSet presAssocID="{B607A1C3-2150-4E30-BDB5-B34623465F9B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380240ED-BC8E-4C1A-B8E6-ECEE4A0F584B}" type="pres">
      <dgm:prSet presAssocID="{B607A1C3-2150-4E30-BDB5-B34623465F9B}" presName="rootComposite" presStyleCnt="0"/>
      <dgm:spPr/>
      <dgm:t>
        <a:bodyPr/>
        <a:lstStyle/>
        <a:p>
          <a:endParaRPr lang="lv-LV"/>
        </a:p>
      </dgm:t>
    </dgm:pt>
    <dgm:pt modelId="{20C114D4-EFF0-4310-BF25-E6F7D9F7CAA3}" type="pres">
      <dgm:prSet presAssocID="{B607A1C3-2150-4E30-BDB5-B34623465F9B}" presName="rootText" presStyleLbl="node2" presStyleIdx="1" presStyleCnt="4" custScaleX="190766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D2C02C2-8FD3-4B52-867F-A9892AF43E02}" type="pres">
      <dgm:prSet presAssocID="{B607A1C3-2150-4E30-BDB5-B34623465F9B}" presName="rootConnector" presStyleLbl="node2" presStyleIdx="1" presStyleCnt="4"/>
      <dgm:spPr/>
      <dgm:t>
        <a:bodyPr/>
        <a:lstStyle/>
        <a:p>
          <a:endParaRPr lang="lv-LV"/>
        </a:p>
      </dgm:t>
    </dgm:pt>
    <dgm:pt modelId="{29F6C31F-BA05-41CA-86E0-DE813F93F292}" type="pres">
      <dgm:prSet presAssocID="{B607A1C3-2150-4E30-BDB5-B34623465F9B}" presName="hierChild4" presStyleCnt="0"/>
      <dgm:spPr/>
      <dgm:t>
        <a:bodyPr/>
        <a:lstStyle/>
        <a:p>
          <a:endParaRPr lang="lv-LV"/>
        </a:p>
      </dgm:t>
    </dgm:pt>
    <dgm:pt modelId="{F6CE6496-6FAF-4B73-AD2C-60A6C28D41BF}" type="pres">
      <dgm:prSet presAssocID="{6B0E950D-313D-42F1-B12F-D34F82A35284}" presName="Name37" presStyleLbl="parChTrans1D3" presStyleIdx="3" presStyleCnt="15"/>
      <dgm:spPr/>
      <dgm:t>
        <a:bodyPr/>
        <a:lstStyle/>
        <a:p>
          <a:endParaRPr lang="lv-LV"/>
        </a:p>
      </dgm:t>
    </dgm:pt>
    <dgm:pt modelId="{448D35D7-56F3-4EA1-8BB0-AFA983F6D402}" type="pres">
      <dgm:prSet presAssocID="{FE47A1B1-F527-4180-902F-465FFD81FC6B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D591002A-2B2F-41AC-9F5C-9D360B0BA139}" type="pres">
      <dgm:prSet presAssocID="{FE47A1B1-F527-4180-902F-465FFD81FC6B}" presName="rootComposite" presStyleCnt="0"/>
      <dgm:spPr/>
      <dgm:t>
        <a:bodyPr/>
        <a:lstStyle/>
        <a:p>
          <a:endParaRPr lang="lv-LV"/>
        </a:p>
      </dgm:t>
    </dgm:pt>
    <dgm:pt modelId="{7FA69525-9626-4B50-B6F2-390F36EC499C}" type="pres">
      <dgm:prSet presAssocID="{FE47A1B1-F527-4180-902F-465FFD81FC6B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77872B9-8E72-4D27-89A2-11EBFF2B2938}" type="pres">
      <dgm:prSet presAssocID="{FE47A1B1-F527-4180-902F-465FFD81FC6B}" presName="rootConnector" presStyleLbl="node3" presStyleIdx="3" presStyleCnt="15"/>
      <dgm:spPr/>
      <dgm:t>
        <a:bodyPr/>
        <a:lstStyle/>
        <a:p>
          <a:endParaRPr lang="lv-LV"/>
        </a:p>
      </dgm:t>
    </dgm:pt>
    <dgm:pt modelId="{A6EF6AB7-9F4F-4CAE-8B87-D3C7AD6BEC1D}" type="pres">
      <dgm:prSet presAssocID="{FE47A1B1-F527-4180-902F-465FFD81FC6B}" presName="hierChild4" presStyleCnt="0"/>
      <dgm:spPr/>
      <dgm:t>
        <a:bodyPr/>
        <a:lstStyle/>
        <a:p>
          <a:endParaRPr lang="lv-LV"/>
        </a:p>
      </dgm:t>
    </dgm:pt>
    <dgm:pt modelId="{0D80BDB8-B77F-467D-B62A-EF7B5B420EB4}" type="pres">
      <dgm:prSet presAssocID="{FE47A1B1-F527-4180-902F-465FFD81FC6B}" presName="hierChild5" presStyleCnt="0"/>
      <dgm:spPr/>
      <dgm:t>
        <a:bodyPr/>
        <a:lstStyle/>
        <a:p>
          <a:endParaRPr lang="lv-LV"/>
        </a:p>
      </dgm:t>
    </dgm:pt>
    <dgm:pt modelId="{DF150926-3073-48F6-BDDA-28D05FC71E35}" type="pres">
      <dgm:prSet presAssocID="{07E0BE33-EC20-405A-9C41-CF7B627A92DF}" presName="Name37" presStyleLbl="parChTrans1D3" presStyleIdx="4" presStyleCnt="15"/>
      <dgm:spPr/>
      <dgm:t>
        <a:bodyPr/>
        <a:lstStyle/>
        <a:p>
          <a:endParaRPr lang="lv-LV"/>
        </a:p>
      </dgm:t>
    </dgm:pt>
    <dgm:pt modelId="{EE100AAB-185D-41DA-81BE-0DDF31D8F508}" type="pres">
      <dgm:prSet presAssocID="{29526A8E-319A-4865-80AA-DE96D2C72562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3C1311DE-B193-48F9-B1BA-C61CA8B527C9}" type="pres">
      <dgm:prSet presAssocID="{29526A8E-319A-4865-80AA-DE96D2C72562}" presName="rootComposite" presStyleCnt="0"/>
      <dgm:spPr/>
      <dgm:t>
        <a:bodyPr/>
        <a:lstStyle/>
        <a:p>
          <a:endParaRPr lang="lv-LV"/>
        </a:p>
      </dgm:t>
    </dgm:pt>
    <dgm:pt modelId="{C1EF4333-D7A0-463B-9A5E-37006B12E6EF}" type="pres">
      <dgm:prSet presAssocID="{29526A8E-319A-4865-80AA-DE96D2C72562}" presName="rootText" presStyleLbl="node3" presStyleIdx="4" presStyleCnt="15" custScaleX="138037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FADDB5C2-6E48-4D14-A0B5-351C0B33BAFB}" type="pres">
      <dgm:prSet presAssocID="{29526A8E-319A-4865-80AA-DE96D2C72562}" presName="rootConnector" presStyleLbl="node3" presStyleIdx="4" presStyleCnt="15"/>
      <dgm:spPr/>
      <dgm:t>
        <a:bodyPr/>
        <a:lstStyle/>
        <a:p>
          <a:endParaRPr lang="lv-LV"/>
        </a:p>
      </dgm:t>
    </dgm:pt>
    <dgm:pt modelId="{DB2EBCA6-BED2-4496-A084-C8F0ADAD75D9}" type="pres">
      <dgm:prSet presAssocID="{29526A8E-319A-4865-80AA-DE96D2C72562}" presName="hierChild4" presStyleCnt="0"/>
      <dgm:spPr/>
      <dgm:t>
        <a:bodyPr/>
        <a:lstStyle/>
        <a:p>
          <a:endParaRPr lang="lv-LV"/>
        </a:p>
      </dgm:t>
    </dgm:pt>
    <dgm:pt modelId="{C2D9495E-6618-44FE-880A-18FA1CF95CF8}" type="pres">
      <dgm:prSet presAssocID="{29526A8E-319A-4865-80AA-DE96D2C72562}" presName="hierChild5" presStyleCnt="0"/>
      <dgm:spPr/>
      <dgm:t>
        <a:bodyPr/>
        <a:lstStyle/>
        <a:p>
          <a:endParaRPr lang="lv-LV"/>
        </a:p>
      </dgm:t>
    </dgm:pt>
    <dgm:pt modelId="{FF5DEAA3-E689-4A2D-AE23-B7BD5371D968}" type="pres">
      <dgm:prSet presAssocID="{6EE1AB5E-9595-4EB6-8C17-C81A924B15B1}" presName="Name37" presStyleLbl="parChTrans1D3" presStyleIdx="5" presStyleCnt="15"/>
      <dgm:spPr/>
      <dgm:t>
        <a:bodyPr/>
        <a:lstStyle/>
        <a:p>
          <a:endParaRPr lang="lv-LV"/>
        </a:p>
      </dgm:t>
    </dgm:pt>
    <dgm:pt modelId="{D315ACE7-B1A0-44F2-934F-2660AC169A18}" type="pres">
      <dgm:prSet presAssocID="{4B8C4748-75C8-40AE-A10F-BCAAEA603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A6CB5CC3-2615-43B4-9AA5-F18B4D14B55A}" type="pres">
      <dgm:prSet presAssocID="{4B8C4748-75C8-40AE-A10F-BCAAEA603BC6}" presName="rootComposite" presStyleCnt="0"/>
      <dgm:spPr/>
      <dgm:t>
        <a:bodyPr/>
        <a:lstStyle/>
        <a:p>
          <a:endParaRPr lang="lv-LV"/>
        </a:p>
      </dgm:t>
    </dgm:pt>
    <dgm:pt modelId="{C78C462B-9A32-4C79-8C4C-6BA7F6264355}" type="pres">
      <dgm:prSet presAssocID="{4B8C4748-75C8-40AE-A10F-BCAAEA603BC6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F5620537-570B-4063-BFE2-9B353501FDA3}" type="pres">
      <dgm:prSet presAssocID="{4B8C4748-75C8-40AE-A10F-BCAAEA603BC6}" presName="rootConnector" presStyleLbl="node3" presStyleIdx="5" presStyleCnt="15"/>
      <dgm:spPr/>
      <dgm:t>
        <a:bodyPr/>
        <a:lstStyle/>
        <a:p>
          <a:endParaRPr lang="lv-LV"/>
        </a:p>
      </dgm:t>
    </dgm:pt>
    <dgm:pt modelId="{44901672-BB7E-4BB5-A0DE-7B1D1A75BCC3}" type="pres">
      <dgm:prSet presAssocID="{4B8C4748-75C8-40AE-A10F-BCAAEA603BC6}" presName="hierChild4" presStyleCnt="0"/>
      <dgm:spPr/>
      <dgm:t>
        <a:bodyPr/>
        <a:lstStyle/>
        <a:p>
          <a:endParaRPr lang="lv-LV"/>
        </a:p>
      </dgm:t>
    </dgm:pt>
    <dgm:pt modelId="{1C505CB3-1D4A-4E46-B3E4-477DD3C522A9}" type="pres">
      <dgm:prSet presAssocID="{4B8C4748-75C8-40AE-A10F-BCAAEA603BC6}" presName="hierChild5" presStyleCnt="0"/>
      <dgm:spPr/>
      <dgm:t>
        <a:bodyPr/>
        <a:lstStyle/>
        <a:p>
          <a:endParaRPr lang="lv-LV"/>
        </a:p>
      </dgm:t>
    </dgm:pt>
    <dgm:pt modelId="{16897945-CBFE-4F20-93E5-7AFE07B1B509}" type="pres">
      <dgm:prSet presAssocID="{71BA3F4B-86CE-4032-93FA-CDEA2486B32F}" presName="Name37" presStyleLbl="parChTrans1D3" presStyleIdx="6" presStyleCnt="15"/>
      <dgm:spPr/>
      <dgm:t>
        <a:bodyPr/>
        <a:lstStyle/>
        <a:p>
          <a:endParaRPr lang="lv-LV"/>
        </a:p>
      </dgm:t>
    </dgm:pt>
    <dgm:pt modelId="{E4AA9146-5390-439D-9B98-1C63872C02F7}" type="pres">
      <dgm:prSet presAssocID="{115CB2A2-9268-48FE-B09D-8CEA642122A4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E0952B93-DF61-4BAE-AE48-8EEB905F0BCA}" type="pres">
      <dgm:prSet presAssocID="{115CB2A2-9268-48FE-B09D-8CEA642122A4}" presName="rootComposite" presStyleCnt="0"/>
      <dgm:spPr/>
      <dgm:t>
        <a:bodyPr/>
        <a:lstStyle/>
        <a:p>
          <a:endParaRPr lang="lv-LV"/>
        </a:p>
      </dgm:t>
    </dgm:pt>
    <dgm:pt modelId="{323E5BC9-B0DC-44FD-8E33-FDCEDEFF2C25}" type="pres">
      <dgm:prSet presAssocID="{115CB2A2-9268-48FE-B09D-8CEA642122A4}" presName="rootText" presStyleLbl="node3" presStyleIdx="6" presStyleCnt="15" custScaleX="12813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68566148-5667-4907-B36E-C7553B2F5669}" type="pres">
      <dgm:prSet presAssocID="{115CB2A2-9268-48FE-B09D-8CEA642122A4}" presName="rootConnector" presStyleLbl="node3" presStyleIdx="6" presStyleCnt="15"/>
      <dgm:spPr/>
      <dgm:t>
        <a:bodyPr/>
        <a:lstStyle/>
        <a:p>
          <a:endParaRPr lang="lv-LV"/>
        </a:p>
      </dgm:t>
    </dgm:pt>
    <dgm:pt modelId="{CAEA8DCC-5E7A-4B81-BB81-57CDF55ED34A}" type="pres">
      <dgm:prSet presAssocID="{115CB2A2-9268-48FE-B09D-8CEA642122A4}" presName="hierChild4" presStyleCnt="0"/>
      <dgm:spPr/>
      <dgm:t>
        <a:bodyPr/>
        <a:lstStyle/>
        <a:p>
          <a:endParaRPr lang="lv-LV"/>
        </a:p>
      </dgm:t>
    </dgm:pt>
    <dgm:pt modelId="{82477D04-C949-42DC-A81F-52FD6F3BC4EE}" type="pres">
      <dgm:prSet presAssocID="{115CB2A2-9268-48FE-B09D-8CEA642122A4}" presName="hierChild5" presStyleCnt="0"/>
      <dgm:spPr/>
      <dgm:t>
        <a:bodyPr/>
        <a:lstStyle/>
        <a:p>
          <a:endParaRPr lang="lv-LV"/>
        </a:p>
      </dgm:t>
    </dgm:pt>
    <dgm:pt modelId="{85CD4F0F-EF84-44C3-B1C5-6880424A651D}" type="pres">
      <dgm:prSet presAssocID="{B607A1C3-2150-4E30-BDB5-B34623465F9B}" presName="hierChild5" presStyleCnt="0"/>
      <dgm:spPr/>
      <dgm:t>
        <a:bodyPr/>
        <a:lstStyle/>
        <a:p>
          <a:endParaRPr lang="lv-LV"/>
        </a:p>
      </dgm:t>
    </dgm:pt>
    <dgm:pt modelId="{403C2070-7AE8-4285-90C3-A5AD2BDA6CD2}" type="pres">
      <dgm:prSet presAssocID="{45031744-553C-4A42-8EB6-76C988571DBF}" presName="Name37" presStyleLbl="parChTrans1D2" presStyleIdx="2" presStyleCnt="4"/>
      <dgm:spPr/>
      <dgm:t>
        <a:bodyPr/>
        <a:lstStyle/>
        <a:p>
          <a:endParaRPr lang="lv-LV"/>
        </a:p>
      </dgm:t>
    </dgm:pt>
    <dgm:pt modelId="{F3787471-5C30-4E29-91FD-DF7DAFAD3E4F}" type="pres">
      <dgm:prSet presAssocID="{49E790EB-D483-49F4-81D1-CB459104BA62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E1032BB2-9CB9-431A-AF2B-03DE79216B09}" type="pres">
      <dgm:prSet presAssocID="{49E790EB-D483-49F4-81D1-CB459104BA62}" presName="rootComposite" presStyleCnt="0"/>
      <dgm:spPr/>
      <dgm:t>
        <a:bodyPr/>
        <a:lstStyle/>
        <a:p>
          <a:endParaRPr lang="lv-LV"/>
        </a:p>
      </dgm:t>
    </dgm:pt>
    <dgm:pt modelId="{DF95D198-81EF-4DCF-A6C7-8D34C43B7F00}" type="pres">
      <dgm:prSet presAssocID="{49E790EB-D483-49F4-81D1-CB459104BA62}" presName="rootText" presStyleLbl="node2" presStyleIdx="2" presStyleCnt="4" custScaleX="18801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7811544B-CFF6-4DB2-B5E7-CFC69478A89B}" type="pres">
      <dgm:prSet presAssocID="{49E790EB-D483-49F4-81D1-CB459104BA62}" presName="rootConnector" presStyleLbl="node2" presStyleIdx="2" presStyleCnt="4"/>
      <dgm:spPr/>
      <dgm:t>
        <a:bodyPr/>
        <a:lstStyle/>
        <a:p>
          <a:endParaRPr lang="lv-LV"/>
        </a:p>
      </dgm:t>
    </dgm:pt>
    <dgm:pt modelId="{7D68D7A1-83AC-4D31-9C72-8BE1A9318BF9}" type="pres">
      <dgm:prSet presAssocID="{49E790EB-D483-49F4-81D1-CB459104BA62}" presName="hierChild4" presStyleCnt="0"/>
      <dgm:spPr/>
      <dgm:t>
        <a:bodyPr/>
        <a:lstStyle/>
        <a:p>
          <a:endParaRPr lang="lv-LV"/>
        </a:p>
      </dgm:t>
    </dgm:pt>
    <dgm:pt modelId="{A857A31D-185C-4307-91B1-0178CD3BF020}" type="pres">
      <dgm:prSet presAssocID="{416209A9-37AE-46D8-B79C-4FED4A54C073}" presName="Name37" presStyleLbl="parChTrans1D3" presStyleIdx="7" presStyleCnt="15"/>
      <dgm:spPr/>
      <dgm:t>
        <a:bodyPr/>
        <a:lstStyle/>
        <a:p>
          <a:endParaRPr lang="lv-LV"/>
        </a:p>
      </dgm:t>
    </dgm:pt>
    <dgm:pt modelId="{671EF468-5E07-492E-AAAF-1C395AAFA03A}" type="pres">
      <dgm:prSet presAssocID="{771BD14E-53EF-46F7-9B7C-ACF6B51135E8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D9DB3D18-0FF2-46AB-8E57-8849FC3A11B8}" type="pres">
      <dgm:prSet presAssocID="{771BD14E-53EF-46F7-9B7C-ACF6B51135E8}" presName="rootComposite" presStyleCnt="0"/>
      <dgm:spPr/>
      <dgm:t>
        <a:bodyPr/>
        <a:lstStyle/>
        <a:p>
          <a:endParaRPr lang="lv-LV"/>
        </a:p>
      </dgm:t>
    </dgm:pt>
    <dgm:pt modelId="{D5701D2D-9605-4810-A577-DE0371631272}" type="pres">
      <dgm:prSet presAssocID="{771BD14E-53EF-46F7-9B7C-ACF6B51135E8}" presName="rootText" presStyleLbl="node3" presStyleIdx="7" presStyleCnt="15" custScaleX="168745" custScaleY="136466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89F70426-25C2-4D88-BB4D-55988C94941B}" type="pres">
      <dgm:prSet presAssocID="{771BD14E-53EF-46F7-9B7C-ACF6B51135E8}" presName="rootConnector" presStyleLbl="node3" presStyleIdx="7" presStyleCnt="15"/>
      <dgm:spPr/>
      <dgm:t>
        <a:bodyPr/>
        <a:lstStyle/>
        <a:p>
          <a:endParaRPr lang="lv-LV"/>
        </a:p>
      </dgm:t>
    </dgm:pt>
    <dgm:pt modelId="{D813D4AC-5BF7-4BAA-95DD-84035EF0A082}" type="pres">
      <dgm:prSet presAssocID="{771BD14E-53EF-46F7-9B7C-ACF6B51135E8}" presName="hierChild4" presStyleCnt="0"/>
      <dgm:spPr/>
      <dgm:t>
        <a:bodyPr/>
        <a:lstStyle/>
        <a:p>
          <a:endParaRPr lang="lv-LV"/>
        </a:p>
      </dgm:t>
    </dgm:pt>
    <dgm:pt modelId="{9AE73FDC-DF27-48DA-AC20-BA0D4F658C09}" type="pres">
      <dgm:prSet presAssocID="{771BD14E-53EF-46F7-9B7C-ACF6B51135E8}" presName="hierChild5" presStyleCnt="0"/>
      <dgm:spPr/>
      <dgm:t>
        <a:bodyPr/>
        <a:lstStyle/>
        <a:p>
          <a:endParaRPr lang="lv-LV"/>
        </a:p>
      </dgm:t>
    </dgm:pt>
    <dgm:pt modelId="{6D54EC65-96D5-4BE0-8E9F-1BE873A7571A}" type="pres">
      <dgm:prSet presAssocID="{6D509E6E-3F69-46A7-BEC6-811A80657441}" presName="Name37" presStyleLbl="parChTrans1D3" presStyleIdx="8" presStyleCnt="15"/>
      <dgm:spPr/>
      <dgm:t>
        <a:bodyPr/>
        <a:lstStyle/>
        <a:p>
          <a:endParaRPr lang="lv-LV"/>
        </a:p>
      </dgm:t>
    </dgm:pt>
    <dgm:pt modelId="{A0C99246-8EA8-47FE-A8EC-2B8A574D1677}" type="pres">
      <dgm:prSet presAssocID="{CEDB2F48-E97A-49D7-AA31-B4FBA7636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25D6AE78-8124-45E8-8068-72142ADDB1A6}" type="pres">
      <dgm:prSet presAssocID="{CEDB2F48-E97A-49D7-AA31-B4FBA7636041}" presName="rootComposite" presStyleCnt="0"/>
      <dgm:spPr/>
      <dgm:t>
        <a:bodyPr/>
        <a:lstStyle/>
        <a:p>
          <a:endParaRPr lang="lv-LV"/>
        </a:p>
      </dgm:t>
    </dgm:pt>
    <dgm:pt modelId="{57DA61EF-2210-4C07-9726-8C9ADD32079A}" type="pres">
      <dgm:prSet presAssocID="{CEDB2F48-E97A-49D7-AA31-B4FBA7636041}" presName="rootText" presStyleLbl="node3" presStyleIdx="8" presStyleCnt="15" custScaleX="156367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66D3568E-112E-4E9B-8B31-FE49C42BD670}" type="pres">
      <dgm:prSet presAssocID="{CEDB2F48-E97A-49D7-AA31-B4FBA7636041}" presName="rootConnector" presStyleLbl="node3" presStyleIdx="8" presStyleCnt="15"/>
      <dgm:spPr/>
      <dgm:t>
        <a:bodyPr/>
        <a:lstStyle/>
        <a:p>
          <a:endParaRPr lang="lv-LV"/>
        </a:p>
      </dgm:t>
    </dgm:pt>
    <dgm:pt modelId="{34F2B3F9-DD54-48DC-92C7-126C58267445}" type="pres">
      <dgm:prSet presAssocID="{CEDB2F48-E97A-49D7-AA31-B4FBA7636041}" presName="hierChild4" presStyleCnt="0"/>
      <dgm:spPr/>
      <dgm:t>
        <a:bodyPr/>
        <a:lstStyle/>
        <a:p>
          <a:endParaRPr lang="lv-LV"/>
        </a:p>
      </dgm:t>
    </dgm:pt>
    <dgm:pt modelId="{941A19B7-4855-4FD5-B3E8-EDB7202646D4}" type="pres">
      <dgm:prSet presAssocID="{CEDB2F48-E97A-49D7-AA31-B4FBA7636041}" presName="hierChild5" presStyleCnt="0"/>
      <dgm:spPr/>
      <dgm:t>
        <a:bodyPr/>
        <a:lstStyle/>
        <a:p>
          <a:endParaRPr lang="lv-LV"/>
        </a:p>
      </dgm:t>
    </dgm:pt>
    <dgm:pt modelId="{5CD12AC2-C1DB-4D84-AA13-3A9BD8A95ED6}" type="pres">
      <dgm:prSet presAssocID="{2C868A10-811D-4EE8-A9D8-53BA0E6F295B}" presName="Name37" presStyleLbl="parChTrans1D3" presStyleIdx="9" presStyleCnt="15"/>
      <dgm:spPr/>
      <dgm:t>
        <a:bodyPr/>
        <a:lstStyle/>
        <a:p>
          <a:endParaRPr lang="lv-LV"/>
        </a:p>
      </dgm:t>
    </dgm:pt>
    <dgm:pt modelId="{7317D8F7-173A-4ECC-852A-412A26FD7D2A}" type="pres">
      <dgm:prSet presAssocID="{4205BC78-0D04-4569-8574-C849E7B14FCC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8D9379C6-A83E-4E3A-BD46-1A7491AA3A4F}" type="pres">
      <dgm:prSet presAssocID="{4205BC78-0D04-4569-8574-C849E7B14FCC}" presName="rootComposite" presStyleCnt="0"/>
      <dgm:spPr/>
      <dgm:t>
        <a:bodyPr/>
        <a:lstStyle/>
        <a:p>
          <a:endParaRPr lang="lv-LV"/>
        </a:p>
      </dgm:t>
    </dgm:pt>
    <dgm:pt modelId="{DADEDD74-2D30-4FA5-B23D-25B5E045922C}" type="pres">
      <dgm:prSet presAssocID="{4205BC78-0D04-4569-8574-C849E7B14FCC}" presName="rootText" presStyleLbl="node3" presStyleIdx="9" presStyleCnt="15" custScaleX="16288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3B3EAB6-6720-4D51-9DF6-D5EA25CA90A7}" type="pres">
      <dgm:prSet presAssocID="{4205BC78-0D04-4569-8574-C849E7B14FCC}" presName="rootConnector" presStyleLbl="node3" presStyleIdx="9" presStyleCnt="15"/>
      <dgm:spPr/>
      <dgm:t>
        <a:bodyPr/>
        <a:lstStyle/>
        <a:p>
          <a:endParaRPr lang="lv-LV"/>
        </a:p>
      </dgm:t>
    </dgm:pt>
    <dgm:pt modelId="{00A61347-7837-4533-B3B5-BCA5457AF787}" type="pres">
      <dgm:prSet presAssocID="{4205BC78-0D04-4569-8574-C849E7B14FCC}" presName="hierChild4" presStyleCnt="0"/>
      <dgm:spPr/>
      <dgm:t>
        <a:bodyPr/>
        <a:lstStyle/>
        <a:p>
          <a:endParaRPr lang="lv-LV"/>
        </a:p>
      </dgm:t>
    </dgm:pt>
    <dgm:pt modelId="{D0CB375F-75DD-4DC7-BA34-EF9EB6C8E457}" type="pres">
      <dgm:prSet presAssocID="{4205BC78-0D04-4569-8574-C849E7B14FCC}" presName="hierChild5" presStyleCnt="0"/>
      <dgm:spPr/>
      <dgm:t>
        <a:bodyPr/>
        <a:lstStyle/>
        <a:p>
          <a:endParaRPr lang="lv-LV"/>
        </a:p>
      </dgm:t>
    </dgm:pt>
    <dgm:pt modelId="{4709D906-AA49-42B0-B66B-8A8114BC48A8}" type="pres">
      <dgm:prSet presAssocID="{4853D650-43E2-474C-BCEE-B53E9F5544FE}" presName="Name37" presStyleLbl="parChTrans1D3" presStyleIdx="10" presStyleCnt="15"/>
      <dgm:spPr/>
      <dgm:t>
        <a:bodyPr/>
        <a:lstStyle/>
        <a:p>
          <a:endParaRPr lang="lv-LV"/>
        </a:p>
      </dgm:t>
    </dgm:pt>
    <dgm:pt modelId="{9A6A6FB7-4343-4152-B8DE-382313A7F456}" type="pres">
      <dgm:prSet presAssocID="{B9B54304-5A1B-4942-97BD-BEAA14B12684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9DEC1574-97F5-415B-91F0-F217E48388F5}" type="pres">
      <dgm:prSet presAssocID="{B9B54304-5A1B-4942-97BD-BEAA14B12684}" presName="rootComposite" presStyleCnt="0"/>
      <dgm:spPr/>
      <dgm:t>
        <a:bodyPr/>
        <a:lstStyle/>
        <a:p>
          <a:endParaRPr lang="lv-LV"/>
        </a:p>
      </dgm:t>
    </dgm:pt>
    <dgm:pt modelId="{86D90AA1-54F1-4C3B-A1FE-9A817481C721}" type="pres">
      <dgm:prSet presAssocID="{B9B54304-5A1B-4942-97BD-BEAA14B12684}" presName="rootText" presStyleLbl="node3" presStyleIdx="10" presStyleCnt="15" custScaleX="200633" custScaleY="14990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8979532E-67DF-4408-8769-B250E68E049C}" type="pres">
      <dgm:prSet presAssocID="{B9B54304-5A1B-4942-97BD-BEAA14B12684}" presName="rootConnector" presStyleLbl="node3" presStyleIdx="10" presStyleCnt="15"/>
      <dgm:spPr/>
      <dgm:t>
        <a:bodyPr/>
        <a:lstStyle/>
        <a:p>
          <a:endParaRPr lang="lv-LV"/>
        </a:p>
      </dgm:t>
    </dgm:pt>
    <dgm:pt modelId="{068C3B13-DF40-4B98-864A-CEF18640EACF}" type="pres">
      <dgm:prSet presAssocID="{B9B54304-5A1B-4942-97BD-BEAA14B12684}" presName="hierChild4" presStyleCnt="0"/>
      <dgm:spPr/>
      <dgm:t>
        <a:bodyPr/>
        <a:lstStyle/>
        <a:p>
          <a:endParaRPr lang="lv-LV"/>
        </a:p>
      </dgm:t>
    </dgm:pt>
    <dgm:pt modelId="{E02BC031-3131-432D-A446-BAA6C33C351D}" type="pres">
      <dgm:prSet presAssocID="{B9B54304-5A1B-4942-97BD-BEAA14B12684}" presName="hierChild5" presStyleCnt="0"/>
      <dgm:spPr/>
      <dgm:t>
        <a:bodyPr/>
        <a:lstStyle/>
        <a:p>
          <a:endParaRPr lang="lv-LV"/>
        </a:p>
      </dgm:t>
    </dgm:pt>
    <dgm:pt modelId="{48895CCB-6A1A-414B-911F-A7617A70DED1}" type="pres">
      <dgm:prSet presAssocID="{9E483CDD-8D99-4324-A4AE-7E598A55946D}" presName="Name37" presStyleLbl="parChTrans1D3" presStyleIdx="11" presStyleCnt="15"/>
      <dgm:spPr/>
      <dgm:t>
        <a:bodyPr/>
        <a:lstStyle/>
        <a:p>
          <a:endParaRPr lang="lv-LV"/>
        </a:p>
      </dgm:t>
    </dgm:pt>
    <dgm:pt modelId="{BA8EBF8D-0A65-4997-955F-88F837BFFEFD}" type="pres">
      <dgm:prSet presAssocID="{43D5B0E6-4ABB-457D-A9A3-4370D0BAA8C6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42B8578E-2F2E-47A0-B6E8-B154BB0C9151}" type="pres">
      <dgm:prSet presAssocID="{43D5B0E6-4ABB-457D-A9A3-4370D0BAA8C6}" presName="rootComposite" presStyleCnt="0"/>
      <dgm:spPr/>
      <dgm:t>
        <a:bodyPr/>
        <a:lstStyle/>
        <a:p>
          <a:endParaRPr lang="lv-LV"/>
        </a:p>
      </dgm:t>
    </dgm:pt>
    <dgm:pt modelId="{A998DD85-F372-4761-9C0C-9613D843BF5F}" type="pres">
      <dgm:prSet presAssocID="{43D5B0E6-4ABB-457D-A9A3-4370D0BAA8C6}" presName="rootText" presStyleLbl="node3" presStyleIdx="11" presStyleCnt="15" custScaleX="20680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42C5019C-830C-47E3-BE93-797FD6F08378}" type="pres">
      <dgm:prSet presAssocID="{43D5B0E6-4ABB-457D-A9A3-4370D0BAA8C6}" presName="rootConnector" presStyleLbl="node3" presStyleIdx="11" presStyleCnt="15"/>
      <dgm:spPr/>
      <dgm:t>
        <a:bodyPr/>
        <a:lstStyle/>
        <a:p>
          <a:endParaRPr lang="lv-LV"/>
        </a:p>
      </dgm:t>
    </dgm:pt>
    <dgm:pt modelId="{F0CC0814-4D18-489C-A3D0-604E3157031E}" type="pres">
      <dgm:prSet presAssocID="{43D5B0E6-4ABB-457D-A9A3-4370D0BAA8C6}" presName="hierChild4" presStyleCnt="0"/>
      <dgm:spPr/>
      <dgm:t>
        <a:bodyPr/>
        <a:lstStyle/>
        <a:p>
          <a:endParaRPr lang="lv-LV"/>
        </a:p>
      </dgm:t>
    </dgm:pt>
    <dgm:pt modelId="{C24F6BBC-78FD-4F56-B682-D04F4B220C98}" type="pres">
      <dgm:prSet presAssocID="{43D5B0E6-4ABB-457D-A9A3-4370D0BAA8C6}" presName="hierChild5" presStyleCnt="0"/>
      <dgm:spPr/>
      <dgm:t>
        <a:bodyPr/>
        <a:lstStyle/>
        <a:p>
          <a:endParaRPr lang="lv-LV"/>
        </a:p>
      </dgm:t>
    </dgm:pt>
    <dgm:pt modelId="{40969E4A-F81F-4AEC-93F9-24C56E70E443}" type="pres">
      <dgm:prSet presAssocID="{49E790EB-D483-49F4-81D1-CB459104BA62}" presName="hierChild5" presStyleCnt="0"/>
      <dgm:spPr/>
      <dgm:t>
        <a:bodyPr/>
        <a:lstStyle/>
        <a:p>
          <a:endParaRPr lang="lv-LV"/>
        </a:p>
      </dgm:t>
    </dgm:pt>
    <dgm:pt modelId="{016ADC44-BED3-469F-AD34-A838DDA7E21C}" type="pres">
      <dgm:prSet presAssocID="{3A07F329-4F9C-4062-BD2A-0436DEF4127D}" presName="Name37" presStyleLbl="parChTrans1D2" presStyleIdx="3" presStyleCnt="4"/>
      <dgm:spPr/>
      <dgm:t>
        <a:bodyPr/>
        <a:lstStyle/>
        <a:p>
          <a:endParaRPr lang="lv-LV"/>
        </a:p>
      </dgm:t>
    </dgm:pt>
    <dgm:pt modelId="{E6B707F0-23F4-4335-94B2-5D61C137E95B}" type="pres">
      <dgm:prSet presAssocID="{117FA502-A845-48C3-8B6F-3B7794BD340E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A04E3A26-F5D1-48E3-8BD7-AD8E0AC72F51}" type="pres">
      <dgm:prSet presAssocID="{117FA502-A845-48C3-8B6F-3B7794BD340E}" presName="rootComposite" presStyleCnt="0"/>
      <dgm:spPr/>
      <dgm:t>
        <a:bodyPr/>
        <a:lstStyle/>
        <a:p>
          <a:endParaRPr lang="lv-LV"/>
        </a:p>
      </dgm:t>
    </dgm:pt>
    <dgm:pt modelId="{0EDAD633-7668-469E-8F80-4BBD3C681097}" type="pres">
      <dgm:prSet presAssocID="{117FA502-A845-48C3-8B6F-3B7794BD340E}" presName="rootText" presStyleLbl="node2" presStyleIdx="3" presStyleCnt="4" custScaleX="18190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F18CA32B-2940-42B6-9998-4968B85BB19C}" type="pres">
      <dgm:prSet presAssocID="{117FA502-A845-48C3-8B6F-3B7794BD340E}" presName="rootConnector" presStyleLbl="node2" presStyleIdx="3" presStyleCnt="4"/>
      <dgm:spPr/>
      <dgm:t>
        <a:bodyPr/>
        <a:lstStyle/>
        <a:p>
          <a:endParaRPr lang="lv-LV"/>
        </a:p>
      </dgm:t>
    </dgm:pt>
    <dgm:pt modelId="{5AD5B33F-0C7D-4172-963D-15B06F228EEF}" type="pres">
      <dgm:prSet presAssocID="{117FA502-A845-48C3-8B6F-3B7794BD340E}" presName="hierChild4" presStyleCnt="0"/>
      <dgm:spPr/>
      <dgm:t>
        <a:bodyPr/>
        <a:lstStyle/>
        <a:p>
          <a:endParaRPr lang="lv-LV"/>
        </a:p>
      </dgm:t>
    </dgm:pt>
    <dgm:pt modelId="{F9C20DB1-19CF-4721-9ECD-BD9179FA65C5}" type="pres">
      <dgm:prSet presAssocID="{8245121C-D579-4F51-928E-004F2D0A0A44}" presName="Name37" presStyleLbl="parChTrans1D3" presStyleIdx="12" presStyleCnt="15"/>
      <dgm:spPr/>
      <dgm:t>
        <a:bodyPr/>
        <a:lstStyle/>
        <a:p>
          <a:endParaRPr lang="lv-LV"/>
        </a:p>
      </dgm:t>
    </dgm:pt>
    <dgm:pt modelId="{445C037E-CB8C-432E-92FC-21342B482D97}" type="pres">
      <dgm:prSet presAssocID="{694899C0-EE54-4727-B0AB-5BCE5651F34E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21249C85-CEBD-49F1-BCB7-CCD959F30082}" type="pres">
      <dgm:prSet presAssocID="{694899C0-EE54-4727-B0AB-5BCE5651F34E}" presName="rootComposite" presStyleCnt="0"/>
      <dgm:spPr/>
      <dgm:t>
        <a:bodyPr/>
        <a:lstStyle/>
        <a:p>
          <a:endParaRPr lang="lv-LV"/>
        </a:p>
      </dgm:t>
    </dgm:pt>
    <dgm:pt modelId="{DCB6DEAF-0692-4767-90F2-D9AD7358CB66}" type="pres">
      <dgm:prSet presAssocID="{694899C0-EE54-4727-B0AB-5BCE5651F34E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D2B63BF-B2C1-41DD-9810-CFFB85143E8F}" type="pres">
      <dgm:prSet presAssocID="{694899C0-EE54-4727-B0AB-5BCE5651F34E}" presName="rootConnector" presStyleLbl="node3" presStyleIdx="12" presStyleCnt="15"/>
      <dgm:spPr/>
      <dgm:t>
        <a:bodyPr/>
        <a:lstStyle/>
        <a:p>
          <a:endParaRPr lang="lv-LV"/>
        </a:p>
      </dgm:t>
    </dgm:pt>
    <dgm:pt modelId="{C3FC6FBD-8B90-4F91-A341-04B2AF9766A0}" type="pres">
      <dgm:prSet presAssocID="{694899C0-EE54-4727-B0AB-5BCE5651F34E}" presName="hierChild4" presStyleCnt="0"/>
      <dgm:spPr/>
      <dgm:t>
        <a:bodyPr/>
        <a:lstStyle/>
        <a:p>
          <a:endParaRPr lang="lv-LV"/>
        </a:p>
      </dgm:t>
    </dgm:pt>
    <dgm:pt modelId="{B89D8E6B-74E5-452B-B6DD-075578841F99}" type="pres">
      <dgm:prSet presAssocID="{694899C0-EE54-4727-B0AB-5BCE5651F34E}" presName="hierChild5" presStyleCnt="0"/>
      <dgm:spPr/>
      <dgm:t>
        <a:bodyPr/>
        <a:lstStyle/>
        <a:p>
          <a:endParaRPr lang="lv-LV"/>
        </a:p>
      </dgm:t>
    </dgm:pt>
    <dgm:pt modelId="{DC420EB5-33E4-4BD7-A70F-FD031B42B1AC}" type="pres">
      <dgm:prSet presAssocID="{4894DEB7-ACF5-49C9-8177-F9A357E3E85C}" presName="Name37" presStyleLbl="parChTrans1D3" presStyleIdx="13" presStyleCnt="15"/>
      <dgm:spPr/>
      <dgm:t>
        <a:bodyPr/>
        <a:lstStyle/>
        <a:p>
          <a:endParaRPr lang="lv-LV"/>
        </a:p>
      </dgm:t>
    </dgm:pt>
    <dgm:pt modelId="{B5EEA11D-EF70-4598-86CF-86217D53CBBC}" type="pres">
      <dgm:prSet presAssocID="{86DFBFC1-2814-4089-B3A4-5C0DB0BACDC8}" presName="hierRoot2" presStyleCnt="0">
        <dgm:presLayoutVars>
          <dgm:hierBranch val="init"/>
        </dgm:presLayoutVars>
      </dgm:prSet>
      <dgm:spPr/>
      <dgm:t>
        <a:bodyPr/>
        <a:lstStyle/>
        <a:p>
          <a:endParaRPr lang="lv-LV"/>
        </a:p>
      </dgm:t>
    </dgm:pt>
    <dgm:pt modelId="{7DD7ED06-9686-4D57-8F59-B798AB77191F}" type="pres">
      <dgm:prSet presAssocID="{86DFBFC1-2814-4089-B3A4-5C0DB0BACDC8}" presName="rootComposite" presStyleCnt="0"/>
      <dgm:spPr/>
      <dgm:t>
        <a:bodyPr/>
        <a:lstStyle/>
        <a:p>
          <a:endParaRPr lang="lv-LV"/>
        </a:p>
      </dgm:t>
    </dgm:pt>
    <dgm:pt modelId="{36AF9B30-7D56-4D5E-AFE9-78C6387CA0E7}" type="pres">
      <dgm:prSet presAssocID="{86DFBFC1-2814-4089-B3A4-5C0DB0BACDC8}" presName="rootText" presStyleLbl="node3" presStyleIdx="13" presStyleCnt="15" custScaleX="246621" custScaleY="15369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DB7C929C-4E39-49A5-9A31-762C03DA2FB8}" type="pres">
      <dgm:prSet presAssocID="{86DFBFC1-2814-4089-B3A4-5C0DB0BACDC8}" presName="rootConnector" presStyleLbl="node3" presStyleIdx="13" presStyleCnt="15"/>
      <dgm:spPr/>
      <dgm:t>
        <a:bodyPr/>
        <a:lstStyle/>
        <a:p>
          <a:endParaRPr lang="lv-LV"/>
        </a:p>
      </dgm:t>
    </dgm:pt>
    <dgm:pt modelId="{E4B39BA2-9106-4A89-B84F-75B0797FCC84}" type="pres">
      <dgm:prSet presAssocID="{86DFBFC1-2814-4089-B3A4-5C0DB0BACDC8}" presName="hierChild4" presStyleCnt="0"/>
      <dgm:spPr/>
      <dgm:t>
        <a:bodyPr/>
        <a:lstStyle/>
        <a:p>
          <a:endParaRPr lang="lv-LV"/>
        </a:p>
      </dgm:t>
    </dgm:pt>
    <dgm:pt modelId="{05C17FBF-C701-479F-8D1A-9A0094B922A8}" type="pres">
      <dgm:prSet presAssocID="{86DFBFC1-2814-4089-B3A4-5C0DB0BACDC8}" presName="hierChild5" presStyleCnt="0"/>
      <dgm:spPr/>
      <dgm:t>
        <a:bodyPr/>
        <a:lstStyle/>
        <a:p>
          <a:endParaRPr lang="lv-LV"/>
        </a:p>
      </dgm:t>
    </dgm:pt>
    <dgm:pt modelId="{98302F8A-6D61-4D3F-9770-29709B5731DF}" type="pres">
      <dgm:prSet presAssocID="{8AB99DB9-1FDA-46C2-B85F-E7DD25AF20DE}" presName="Name37" presStyleLbl="parChTrans1D3" presStyleIdx="14" presStyleCnt="15"/>
      <dgm:spPr/>
      <dgm:t>
        <a:bodyPr/>
        <a:lstStyle/>
        <a:p>
          <a:endParaRPr lang="en-US"/>
        </a:p>
      </dgm:t>
    </dgm:pt>
    <dgm:pt modelId="{DBCF592A-CD6B-4698-AFC4-119BF18A65D0}" type="pres">
      <dgm:prSet presAssocID="{395D5CFA-62D4-4C3B-A1E3-C36BCC7EB61B}" presName="hierRoot2" presStyleCnt="0">
        <dgm:presLayoutVars>
          <dgm:hierBranch val="init"/>
        </dgm:presLayoutVars>
      </dgm:prSet>
      <dgm:spPr/>
    </dgm:pt>
    <dgm:pt modelId="{872EA0A0-9258-40B9-8058-64E6FB09DBA6}" type="pres">
      <dgm:prSet presAssocID="{395D5CFA-62D4-4C3B-A1E3-C36BCC7EB61B}" presName="rootComposite" presStyleCnt="0"/>
      <dgm:spPr/>
    </dgm:pt>
    <dgm:pt modelId="{13DAFDC6-2266-41A9-91FE-5EA32D10526C}" type="pres">
      <dgm:prSet presAssocID="{395D5CFA-62D4-4C3B-A1E3-C36BCC7EB61B}" presName="rootText" presStyleLbl="node3" presStyleIdx="14" presStyleCnt="15" custScaleX="216940" custScaleY="14197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44C651BC-6446-417B-AB91-6B3248861634}" type="pres">
      <dgm:prSet presAssocID="{395D5CFA-62D4-4C3B-A1E3-C36BCC7EB61B}" presName="rootConnector" presStyleLbl="node3" presStyleIdx="14" presStyleCnt="15"/>
      <dgm:spPr/>
      <dgm:t>
        <a:bodyPr/>
        <a:lstStyle/>
        <a:p>
          <a:endParaRPr lang="en-US"/>
        </a:p>
      </dgm:t>
    </dgm:pt>
    <dgm:pt modelId="{1FD91544-9C83-4DCD-A89E-0F1984FC01C7}" type="pres">
      <dgm:prSet presAssocID="{395D5CFA-62D4-4C3B-A1E3-C36BCC7EB61B}" presName="hierChild4" presStyleCnt="0"/>
      <dgm:spPr/>
    </dgm:pt>
    <dgm:pt modelId="{5109AD78-9596-4BE9-8402-46469E4CAD6F}" type="pres">
      <dgm:prSet presAssocID="{395D5CFA-62D4-4C3B-A1E3-C36BCC7EB61B}" presName="hierChild5" presStyleCnt="0"/>
      <dgm:spPr/>
    </dgm:pt>
    <dgm:pt modelId="{10280BFE-9414-46E8-80D4-A909515B7D26}" type="pres">
      <dgm:prSet presAssocID="{117FA502-A845-48C3-8B6F-3B7794BD340E}" presName="hierChild5" presStyleCnt="0"/>
      <dgm:spPr/>
      <dgm:t>
        <a:bodyPr/>
        <a:lstStyle/>
        <a:p>
          <a:endParaRPr lang="lv-LV"/>
        </a:p>
      </dgm:t>
    </dgm:pt>
    <dgm:pt modelId="{A9F9143E-8ADE-44DB-9B7C-CE0BCB27A562}" type="pres">
      <dgm:prSet presAssocID="{DA572468-4818-4DF4-A2B1-0E7EC264BE5D}" presName="hierChild3" presStyleCnt="0"/>
      <dgm:spPr/>
      <dgm:t>
        <a:bodyPr/>
        <a:lstStyle/>
        <a:p>
          <a:endParaRPr lang="lv-LV"/>
        </a:p>
      </dgm:t>
    </dgm:pt>
  </dgm:ptLst>
  <dgm:cxnLst>
    <dgm:cxn modelId="{BD4F2A5D-D691-4359-8107-0E7F1D789D75}" srcId="{EAE7E553-E8DD-4BF9-A641-1E8C5D461148}" destId="{55879B48-C2B3-4589-B0CA-8A3371C07F28}" srcOrd="1" destOrd="0" parTransId="{FE68DA1B-B099-409F-9185-8E4E6A9B713F}" sibTransId="{DA7614DE-3E9B-4020-9E66-18640C1113AA}"/>
    <dgm:cxn modelId="{976DD40B-2A45-47F0-9CDC-5DBAD5608503}" type="presOf" srcId="{3A07F329-4F9C-4062-BD2A-0436DEF4127D}" destId="{016ADC44-BED3-469F-AD34-A838DDA7E21C}" srcOrd="0" destOrd="0" presId="urn:microsoft.com/office/officeart/2005/8/layout/orgChart1"/>
    <dgm:cxn modelId="{5C303DB2-5DCE-4888-9F59-2AD890133E17}" type="presOf" srcId="{FE47A1B1-F527-4180-902F-465FFD81FC6B}" destId="{7FA69525-9626-4B50-B6F2-390F36EC499C}" srcOrd="0" destOrd="0" presId="urn:microsoft.com/office/officeart/2005/8/layout/orgChart1"/>
    <dgm:cxn modelId="{E296B18D-9017-44D6-83DD-8E40B0F2414E}" type="presOf" srcId="{71BA3F4B-86CE-4032-93FA-CDEA2486B32F}" destId="{16897945-CBFE-4F20-93E5-7AFE07B1B509}" srcOrd="0" destOrd="0" presId="urn:microsoft.com/office/officeart/2005/8/layout/orgChart1"/>
    <dgm:cxn modelId="{CE83963A-313D-4BD8-AC7B-670792F9C7DB}" type="presOf" srcId="{3EB1EBA2-887F-4F0E-86D0-F5EC1DC09DCB}" destId="{E37736C5-57F6-4E34-993C-BD1A1595E8C9}" srcOrd="0" destOrd="0" presId="urn:microsoft.com/office/officeart/2005/8/layout/orgChart1"/>
    <dgm:cxn modelId="{0DC3BB2C-2359-448A-8E97-06EE00201270}" srcId="{49E790EB-D483-49F4-81D1-CB459104BA62}" destId="{771BD14E-53EF-46F7-9B7C-ACF6B51135E8}" srcOrd="0" destOrd="0" parTransId="{416209A9-37AE-46D8-B79C-4FED4A54C073}" sibTransId="{8C2C33DD-78A0-442F-BEB5-9666D3E1A06F}"/>
    <dgm:cxn modelId="{2CC7816C-7936-4C49-A59C-F966B95F4E6E}" type="presOf" srcId="{4B8C4748-75C8-40AE-A10F-BCAAEA603BC6}" destId="{C78C462B-9A32-4C79-8C4C-6BA7F6264355}" srcOrd="0" destOrd="0" presId="urn:microsoft.com/office/officeart/2005/8/layout/orgChart1"/>
    <dgm:cxn modelId="{19C02E3E-7AD5-45BD-A768-0DED03AD9883}" srcId="{117FA502-A845-48C3-8B6F-3B7794BD340E}" destId="{395D5CFA-62D4-4C3B-A1E3-C36BCC7EB61B}" srcOrd="2" destOrd="0" parTransId="{8AB99DB9-1FDA-46C2-B85F-E7DD25AF20DE}" sibTransId="{4D6E7CA4-DF60-45B1-94BE-1E177287F4CD}"/>
    <dgm:cxn modelId="{40367821-50E3-485F-BBC3-D2A2E32B8AF2}" type="presOf" srcId="{DA572468-4818-4DF4-A2B1-0E7EC264BE5D}" destId="{13B7524D-D656-4427-8C62-737EBE098FE1}" srcOrd="0" destOrd="0" presId="urn:microsoft.com/office/officeart/2005/8/layout/orgChart1"/>
    <dgm:cxn modelId="{2ED9151D-E654-41C9-B59E-796112E93143}" type="presOf" srcId="{49366050-B457-47C0-A455-878EE7114D46}" destId="{E80A298F-1BC3-473D-A1D2-87505D679EC9}" srcOrd="0" destOrd="0" presId="urn:microsoft.com/office/officeart/2005/8/layout/orgChart1"/>
    <dgm:cxn modelId="{654ECC01-9A30-41DE-AB01-25EA0BF2EE40}" srcId="{EAE7E553-E8DD-4BF9-A641-1E8C5D461148}" destId="{A743F457-6119-467C-B600-91C50A2C6EB0}" srcOrd="0" destOrd="0" parTransId="{49366050-B457-47C0-A455-878EE7114D46}" sibTransId="{EA2C1100-BF75-45D4-A05E-A0E80416B6F8}"/>
    <dgm:cxn modelId="{EDB28E85-34D7-4D85-B37B-18B83863DB8C}" srcId="{49E790EB-D483-49F4-81D1-CB459104BA62}" destId="{4205BC78-0D04-4569-8574-C849E7B14FCC}" srcOrd="2" destOrd="0" parTransId="{2C868A10-811D-4EE8-A9D8-53BA0E6F295B}" sibTransId="{22BFB579-193D-4900-B40A-B3F9DCDBCAFC}"/>
    <dgm:cxn modelId="{B94ACB23-A996-4A63-90FD-57AEA293D861}" type="presOf" srcId="{4B8C4748-75C8-40AE-A10F-BCAAEA603BC6}" destId="{F5620537-570B-4063-BFE2-9B353501FDA3}" srcOrd="1" destOrd="0" presId="urn:microsoft.com/office/officeart/2005/8/layout/orgChart1"/>
    <dgm:cxn modelId="{9572E7DD-7BB3-4C3F-992C-6119AC2941DB}" srcId="{DA572468-4818-4DF4-A2B1-0E7EC264BE5D}" destId="{117FA502-A845-48C3-8B6F-3B7794BD340E}" srcOrd="3" destOrd="0" parTransId="{3A07F329-4F9C-4062-BD2A-0436DEF4127D}" sibTransId="{A4D80D84-F766-486B-944B-788F08D83387}"/>
    <dgm:cxn modelId="{6F9B90B5-11F7-4193-86F2-6C13B5FC97DE}" type="presOf" srcId="{2014D8F2-DE1F-423C-9386-2F1E2E7FED6F}" destId="{3D683044-8B9A-43D0-9B73-24EF24D04137}" srcOrd="1" destOrd="0" presId="urn:microsoft.com/office/officeart/2005/8/layout/orgChart1"/>
    <dgm:cxn modelId="{AF9A7672-3312-4324-AD94-909E3F7B6E48}" type="presOf" srcId="{86DFBFC1-2814-4089-B3A4-5C0DB0BACDC8}" destId="{36AF9B30-7D56-4D5E-AFE9-78C6387CA0E7}" srcOrd="0" destOrd="0" presId="urn:microsoft.com/office/officeart/2005/8/layout/orgChart1"/>
    <dgm:cxn modelId="{25913F78-BE0D-4FC9-AF11-5E26098208C6}" type="presOf" srcId="{395D5CFA-62D4-4C3B-A1E3-C36BCC7EB61B}" destId="{44C651BC-6446-417B-AB91-6B3248861634}" srcOrd="1" destOrd="0" presId="urn:microsoft.com/office/officeart/2005/8/layout/orgChart1"/>
    <dgm:cxn modelId="{1D0B8CF0-C79B-4F4B-8A63-7379D9F12A10}" type="presOf" srcId="{771BD14E-53EF-46F7-9B7C-ACF6B51135E8}" destId="{89F70426-25C2-4D88-BB4D-55988C94941B}" srcOrd="1" destOrd="0" presId="urn:microsoft.com/office/officeart/2005/8/layout/orgChart1"/>
    <dgm:cxn modelId="{58275F55-64AE-4B76-989C-5A9E7C0425DD}" type="presOf" srcId="{DA572468-4818-4DF4-A2B1-0E7EC264BE5D}" destId="{645582F3-591C-4E0B-9110-3BF7170F5871}" srcOrd="1" destOrd="0" presId="urn:microsoft.com/office/officeart/2005/8/layout/orgChart1"/>
    <dgm:cxn modelId="{433A838B-12FC-45BC-8BC8-ACF36B7C271F}" type="presOf" srcId="{416209A9-37AE-46D8-B79C-4FED4A54C073}" destId="{A857A31D-185C-4307-91B1-0178CD3BF020}" srcOrd="0" destOrd="0" presId="urn:microsoft.com/office/officeart/2005/8/layout/orgChart1"/>
    <dgm:cxn modelId="{3E6B6E75-8D31-4645-ACB9-8BB4DD0FB372}" type="presOf" srcId="{A743F457-6119-467C-B600-91C50A2C6EB0}" destId="{83037932-472B-4E00-8B44-1F5BAB4CE58F}" srcOrd="1" destOrd="0" presId="urn:microsoft.com/office/officeart/2005/8/layout/orgChart1"/>
    <dgm:cxn modelId="{7D7B806E-52EA-4C09-B28A-6F379CA8129B}" srcId="{B607A1C3-2150-4E30-BDB5-B34623465F9B}" destId="{FE47A1B1-F527-4180-902F-465FFD81FC6B}" srcOrd="0" destOrd="0" parTransId="{6B0E950D-313D-42F1-B12F-D34F82A35284}" sibTransId="{8C60F60F-9AC9-4E42-85CD-AC3CBADAB8D5}"/>
    <dgm:cxn modelId="{3F44FDCA-21F5-431E-AD42-C7EE9C22AC27}" type="presOf" srcId="{6D509E6E-3F69-46A7-BEC6-811A80657441}" destId="{6D54EC65-96D5-4BE0-8E9F-1BE873A7571A}" srcOrd="0" destOrd="0" presId="urn:microsoft.com/office/officeart/2005/8/layout/orgChart1"/>
    <dgm:cxn modelId="{5373D6E3-F86B-4BBA-906B-199CBAC17F3A}" srcId="{DA572468-4818-4DF4-A2B1-0E7EC264BE5D}" destId="{49E790EB-D483-49F4-81D1-CB459104BA62}" srcOrd="2" destOrd="0" parTransId="{45031744-553C-4A42-8EB6-76C988571DBF}" sibTransId="{F9FD5E3F-0EB1-4B75-A838-77C5099C2B9B}"/>
    <dgm:cxn modelId="{5C5A887F-E85D-477F-87DF-A73BE36C1689}" srcId="{49E790EB-D483-49F4-81D1-CB459104BA62}" destId="{43D5B0E6-4ABB-457D-A9A3-4370D0BAA8C6}" srcOrd="4" destOrd="0" parTransId="{9E483CDD-8D99-4324-A4AE-7E598A55946D}" sibTransId="{E6B6C328-814B-4AA0-921E-81E8D6F7DCD6}"/>
    <dgm:cxn modelId="{2869A5B2-F73D-4D36-9A11-6FE17C597210}" type="presOf" srcId="{117FA502-A845-48C3-8B6F-3B7794BD340E}" destId="{0EDAD633-7668-469E-8F80-4BBD3C681097}" srcOrd="0" destOrd="0" presId="urn:microsoft.com/office/officeart/2005/8/layout/orgChart1"/>
    <dgm:cxn modelId="{BC4A90F5-51D8-4A99-8672-EDE0DD476209}" type="presOf" srcId="{771BD14E-53EF-46F7-9B7C-ACF6B51135E8}" destId="{D5701D2D-9605-4810-A577-DE0371631272}" srcOrd="0" destOrd="0" presId="urn:microsoft.com/office/officeart/2005/8/layout/orgChart1"/>
    <dgm:cxn modelId="{5459751D-5F51-4382-9555-51CCCDE6A3FD}" type="presOf" srcId="{2C868A10-811D-4EE8-A9D8-53BA0E6F295B}" destId="{5CD12AC2-C1DB-4D84-AA13-3A9BD8A95ED6}" srcOrd="0" destOrd="0" presId="urn:microsoft.com/office/officeart/2005/8/layout/orgChart1"/>
    <dgm:cxn modelId="{E4E2C438-54AD-4ECF-9ED9-3895919E61C0}" type="presOf" srcId="{B9B54304-5A1B-4942-97BD-BEAA14B12684}" destId="{8979532E-67DF-4408-8769-B250E68E049C}" srcOrd="1" destOrd="0" presId="urn:microsoft.com/office/officeart/2005/8/layout/orgChart1"/>
    <dgm:cxn modelId="{23625EE7-7DE0-4573-B35B-6A81E4F01CDE}" type="presOf" srcId="{8245121C-D579-4F51-928E-004F2D0A0A44}" destId="{F9C20DB1-19CF-4721-9ECD-BD9179FA65C5}" srcOrd="0" destOrd="0" presId="urn:microsoft.com/office/officeart/2005/8/layout/orgChart1"/>
    <dgm:cxn modelId="{F9D40025-F1B8-471C-9B40-5741CB9C9C46}" type="presOf" srcId="{29526A8E-319A-4865-80AA-DE96D2C72562}" destId="{C1EF4333-D7A0-463B-9A5E-37006B12E6EF}" srcOrd="0" destOrd="0" presId="urn:microsoft.com/office/officeart/2005/8/layout/orgChart1"/>
    <dgm:cxn modelId="{D6A97726-A86A-4EB1-ACF0-F5F216CE2555}" type="presOf" srcId="{EAE7E553-E8DD-4BF9-A641-1E8C5D461148}" destId="{DDAAB1E8-8BAC-4FC0-8685-E872A35DFE83}" srcOrd="0" destOrd="0" presId="urn:microsoft.com/office/officeart/2005/8/layout/orgChart1"/>
    <dgm:cxn modelId="{6099789E-DC51-4CA4-957E-B0D5CDCDAE99}" type="presOf" srcId="{FE47A1B1-F527-4180-902F-465FFD81FC6B}" destId="{377872B9-8E72-4D27-89A2-11EBFF2B2938}" srcOrd="1" destOrd="0" presId="urn:microsoft.com/office/officeart/2005/8/layout/orgChart1"/>
    <dgm:cxn modelId="{E3ADC312-9B8A-4420-8005-EAA8A868A9D2}" srcId="{49E790EB-D483-49F4-81D1-CB459104BA62}" destId="{B9B54304-5A1B-4942-97BD-BEAA14B12684}" srcOrd="3" destOrd="0" parTransId="{4853D650-43E2-474C-BCEE-B53E9F5544FE}" sibTransId="{8D69E13D-FDAB-49FC-AC5F-FC9CC320111F}"/>
    <dgm:cxn modelId="{351E9105-81A8-4A9F-8769-0367CA501C75}" srcId="{EAE7E553-E8DD-4BF9-A641-1E8C5D461148}" destId="{2014D8F2-DE1F-423C-9386-2F1E2E7FED6F}" srcOrd="2" destOrd="0" parTransId="{F283D2CF-329C-402F-B002-4D2A250C127B}" sibTransId="{FF22F3B3-5053-4892-B86B-606E09B63F06}"/>
    <dgm:cxn modelId="{74A31FF8-ECFA-49F4-BFF9-045745C74EA3}" type="presOf" srcId="{CEDB2F48-E97A-49D7-AA31-B4FBA7636041}" destId="{57DA61EF-2210-4C07-9726-8C9ADD32079A}" srcOrd="0" destOrd="0" presId="urn:microsoft.com/office/officeart/2005/8/layout/orgChart1"/>
    <dgm:cxn modelId="{22732685-AD4D-4BD6-AC41-FDFD05F5C717}" srcId="{DA572468-4818-4DF4-A2B1-0E7EC264BE5D}" destId="{EAE7E553-E8DD-4BF9-A641-1E8C5D461148}" srcOrd="0" destOrd="0" parTransId="{FDA3E76D-C710-4A32-A812-5DEDA9F2EA2A}" sibTransId="{53A324C2-6FFF-4541-9387-7984D184842A}"/>
    <dgm:cxn modelId="{E22C4E9C-3D6A-4E57-9210-F5812104B2EC}" type="presOf" srcId="{EAE7E553-E8DD-4BF9-A641-1E8C5D461148}" destId="{159A78CA-75AA-4D4B-B671-3F001A379AC8}" srcOrd="1" destOrd="0" presId="urn:microsoft.com/office/officeart/2005/8/layout/orgChart1"/>
    <dgm:cxn modelId="{EF730897-1774-4EA2-AA18-BF28F7B07CE1}" srcId="{B607A1C3-2150-4E30-BDB5-B34623465F9B}" destId="{4B8C4748-75C8-40AE-A10F-BCAAEA603BC6}" srcOrd="2" destOrd="0" parTransId="{6EE1AB5E-9595-4EB6-8C17-C81A924B15B1}" sibTransId="{53378ABA-0EC5-4003-9B00-4955096F219D}"/>
    <dgm:cxn modelId="{C37CDDEA-50DA-4877-9BB8-0538AA6D2536}" type="presOf" srcId="{6EE1AB5E-9595-4EB6-8C17-C81A924B15B1}" destId="{FF5DEAA3-E689-4A2D-AE23-B7BD5371D968}" srcOrd="0" destOrd="0" presId="urn:microsoft.com/office/officeart/2005/8/layout/orgChart1"/>
    <dgm:cxn modelId="{F0B3C5E9-500A-4322-B43E-A4C91A28ABD8}" type="presOf" srcId="{8AB99DB9-1FDA-46C2-B85F-E7DD25AF20DE}" destId="{98302F8A-6D61-4D3F-9770-29709B5731DF}" srcOrd="0" destOrd="0" presId="urn:microsoft.com/office/officeart/2005/8/layout/orgChart1"/>
    <dgm:cxn modelId="{0AFFAB64-55CD-48E0-BF8F-82FA0F674324}" type="presOf" srcId="{115CB2A2-9268-48FE-B09D-8CEA642122A4}" destId="{323E5BC9-B0DC-44FD-8E33-FDCEDEFF2C25}" srcOrd="0" destOrd="0" presId="urn:microsoft.com/office/officeart/2005/8/layout/orgChart1"/>
    <dgm:cxn modelId="{A73938A9-246B-40E9-ABB0-8D5CBB8DD547}" type="presOf" srcId="{86DFBFC1-2814-4089-B3A4-5C0DB0BACDC8}" destId="{DB7C929C-4E39-49A5-9A31-762C03DA2FB8}" srcOrd="1" destOrd="0" presId="urn:microsoft.com/office/officeart/2005/8/layout/orgChart1"/>
    <dgm:cxn modelId="{6FC956BC-FEF5-4C31-AA06-1D588A97503B}" type="presOf" srcId="{F283D2CF-329C-402F-B002-4D2A250C127B}" destId="{29B89354-FE03-453A-9FB8-279D1C08F988}" srcOrd="0" destOrd="0" presId="urn:microsoft.com/office/officeart/2005/8/layout/orgChart1"/>
    <dgm:cxn modelId="{E1DDEE8C-B7A1-4CFB-BE16-3A44D1A99FDB}" type="presOf" srcId="{23F6D15F-6A42-45DE-A0E8-8827CCD25EB5}" destId="{CE7B56D9-3B36-4CA2-9A27-FB57BCBAEC4F}" srcOrd="0" destOrd="0" presId="urn:microsoft.com/office/officeart/2005/8/layout/orgChart1"/>
    <dgm:cxn modelId="{46EDD527-3787-4366-A35B-9356ADD16BB4}" srcId="{B607A1C3-2150-4E30-BDB5-B34623465F9B}" destId="{115CB2A2-9268-48FE-B09D-8CEA642122A4}" srcOrd="3" destOrd="0" parTransId="{71BA3F4B-86CE-4032-93FA-CDEA2486B32F}" sibTransId="{AC10AF40-A597-4A64-818B-4E914A795BB6}"/>
    <dgm:cxn modelId="{25B85E97-58A8-4313-AD0F-CA88C2A8364E}" type="presOf" srcId="{FDA3E76D-C710-4A32-A812-5DEDA9F2EA2A}" destId="{29061B4B-428A-4C47-B156-B8B5C8046662}" srcOrd="0" destOrd="0" presId="urn:microsoft.com/office/officeart/2005/8/layout/orgChart1"/>
    <dgm:cxn modelId="{71D16810-C124-4E05-9BE5-F8226D44D869}" type="presOf" srcId="{55879B48-C2B3-4589-B0CA-8A3371C07F28}" destId="{DC25C079-DCFA-46D1-93D5-F3A5097351C8}" srcOrd="1" destOrd="0" presId="urn:microsoft.com/office/officeart/2005/8/layout/orgChart1"/>
    <dgm:cxn modelId="{2D9DC780-75B2-4020-A236-DCC979D7BC3B}" type="presOf" srcId="{49E790EB-D483-49F4-81D1-CB459104BA62}" destId="{DF95D198-81EF-4DCF-A6C7-8D34C43B7F00}" srcOrd="0" destOrd="0" presId="urn:microsoft.com/office/officeart/2005/8/layout/orgChart1"/>
    <dgm:cxn modelId="{E64B92BC-60F5-40EE-8BEC-175654A9FCD6}" srcId="{B607A1C3-2150-4E30-BDB5-B34623465F9B}" destId="{29526A8E-319A-4865-80AA-DE96D2C72562}" srcOrd="1" destOrd="0" parTransId="{07E0BE33-EC20-405A-9C41-CF7B627A92DF}" sibTransId="{4D8AE0FE-61B6-46FD-9E34-D7134562429D}"/>
    <dgm:cxn modelId="{9654D7F9-CB70-4D93-BB43-66B0D94D4035}" type="presOf" srcId="{45031744-553C-4A42-8EB6-76C988571DBF}" destId="{403C2070-7AE8-4285-90C3-A5AD2BDA6CD2}" srcOrd="0" destOrd="0" presId="urn:microsoft.com/office/officeart/2005/8/layout/orgChart1"/>
    <dgm:cxn modelId="{A62AFFDC-4CE7-4F6F-849B-C13C3E7DFA77}" srcId="{117FA502-A845-48C3-8B6F-3B7794BD340E}" destId="{694899C0-EE54-4727-B0AB-5BCE5651F34E}" srcOrd="0" destOrd="0" parTransId="{8245121C-D579-4F51-928E-004F2D0A0A44}" sibTransId="{C78F21FE-ACE0-4632-9205-0BEA30CC471C}"/>
    <dgm:cxn modelId="{F5E81780-DACE-4A10-8086-2E36BC432774}" type="presOf" srcId="{2014D8F2-DE1F-423C-9386-2F1E2E7FED6F}" destId="{B5D27753-84BA-4885-A347-80A6FAD1EDAB}" srcOrd="0" destOrd="0" presId="urn:microsoft.com/office/officeart/2005/8/layout/orgChart1"/>
    <dgm:cxn modelId="{52CFB2C5-6D14-4568-A9A1-AA49C101B4C9}" type="presOf" srcId="{694899C0-EE54-4727-B0AB-5BCE5651F34E}" destId="{AD2B63BF-B2C1-41DD-9810-CFFB85143E8F}" srcOrd="1" destOrd="0" presId="urn:microsoft.com/office/officeart/2005/8/layout/orgChart1"/>
    <dgm:cxn modelId="{EE22C7AC-18AC-4D41-8B82-039FF24A7F66}" type="presOf" srcId="{4894DEB7-ACF5-49C9-8177-F9A357E3E85C}" destId="{DC420EB5-33E4-4BD7-A70F-FD031B42B1AC}" srcOrd="0" destOrd="0" presId="urn:microsoft.com/office/officeart/2005/8/layout/orgChart1"/>
    <dgm:cxn modelId="{026FB58F-2142-4A17-83A3-3CFDC2774A7F}" type="presOf" srcId="{4205BC78-0D04-4569-8574-C849E7B14FCC}" destId="{DADEDD74-2D30-4FA5-B23D-25B5E045922C}" srcOrd="0" destOrd="0" presId="urn:microsoft.com/office/officeart/2005/8/layout/orgChart1"/>
    <dgm:cxn modelId="{2A5B0409-04E1-42DF-BB40-18401CF7D1C1}" type="presOf" srcId="{A743F457-6119-467C-B600-91C50A2C6EB0}" destId="{9A09BDEE-5D78-40DB-BA87-19C0F1870B49}" srcOrd="0" destOrd="0" presId="urn:microsoft.com/office/officeart/2005/8/layout/orgChart1"/>
    <dgm:cxn modelId="{AC51A75E-75F3-4E3B-A067-FB0CD063774D}" type="presOf" srcId="{49E790EB-D483-49F4-81D1-CB459104BA62}" destId="{7811544B-CFF6-4DB2-B5E7-CFC69478A89B}" srcOrd="1" destOrd="0" presId="urn:microsoft.com/office/officeart/2005/8/layout/orgChart1"/>
    <dgm:cxn modelId="{D85A5EF7-09AF-48E8-9B80-59E9E683E866}" type="presOf" srcId="{29526A8E-319A-4865-80AA-DE96D2C72562}" destId="{FADDB5C2-6E48-4D14-A0B5-351C0B33BAFB}" srcOrd="1" destOrd="0" presId="urn:microsoft.com/office/officeart/2005/8/layout/orgChart1"/>
    <dgm:cxn modelId="{CE16C197-FBC0-4C4A-8FBF-AC34E079E597}" srcId="{DA572468-4818-4DF4-A2B1-0E7EC264BE5D}" destId="{B607A1C3-2150-4E30-BDB5-B34623465F9B}" srcOrd="1" destOrd="0" parTransId="{3EB1EBA2-887F-4F0E-86D0-F5EC1DC09DCB}" sibTransId="{572912BB-E53A-40BE-964A-67714A03AEAA}"/>
    <dgm:cxn modelId="{CC90418E-1FC5-4E49-A09B-2EDA3B4F91C8}" type="presOf" srcId="{B9B54304-5A1B-4942-97BD-BEAA14B12684}" destId="{86D90AA1-54F1-4C3B-A1FE-9A817481C721}" srcOrd="0" destOrd="0" presId="urn:microsoft.com/office/officeart/2005/8/layout/orgChart1"/>
    <dgm:cxn modelId="{68812190-55B4-41DE-9472-DCA0E4CD74B1}" srcId="{23F6D15F-6A42-45DE-A0E8-8827CCD25EB5}" destId="{DA572468-4818-4DF4-A2B1-0E7EC264BE5D}" srcOrd="0" destOrd="0" parTransId="{48B3EB32-4530-4124-94DF-004D62F2BBFC}" sibTransId="{123DB17F-80C5-49D2-83C3-8A5428FE9AF2}"/>
    <dgm:cxn modelId="{6E3EA47C-F70A-4AC7-9774-84C28C518F4E}" srcId="{117FA502-A845-48C3-8B6F-3B7794BD340E}" destId="{86DFBFC1-2814-4089-B3A4-5C0DB0BACDC8}" srcOrd="1" destOrd="0" parTransId="{4894DEB7-ACF5-49C9-8177-F9A357E3E85C}" sibTransId="{22C0D2C7-3EAA-4971-9DB7-77F1C3DE697D}"/>
    <dgm:cxn modelId="{08C198B9-079F-4EB7-9377-F6F9FFDF66C8}" type="presOf" srcId="{395D5CFA-62D4-4C3B-A1E3-C36BCC7EB61B}" destId="{13DAFDC6-2266-41A9-91FE-5EA32D10526C}" srcOrd="0" destOrd="0" presId="urn:microsoft.com/office/officeart/2005/8/layout/orgChart1"/>
    <dgm:cxn modelId="{D2EA9335-03D3-4606-A112-8B855CD0DE40}" type="presOf" srcId="{B607A1C3-2150-4E30-BDB5-B34623465F9B}" destId="{20C114D4-EFF0-4310-BF25-E6F7D9F7CAA3}" srcOrd="0" destOrd="0" presId="urn:microsoft.com/office/officeart/2005/8/layout/orgChart1"/>
    <dgm:cxn modelId="{EE3318C4-2E0F-4ECF-894B-3F9CB634C79C}" type="presOf" srcId="{B607A1C3-2150-4E30-BDB5-B34623465F9B}" destId="{AD2C02C2-8FD3-4B52-867F-A9892AF43E02}" srcOrd="1" destOrd="0" presId="urn:microsoft.com/office/officeart/2005/8/layout/orgChart1"/>
    <dgm:cxn modelId="{97FC2A0F-D3CB-4DC1-8494-A82DAF195A60}" type="presOf" srcId="{43D5B0E6-4ABB-457D-A9A3-4370D0BAA8C6}" destId="{42C5019C-830C-47E3-BE93-797FD6F08378}" srcOrd="1" destOrd="0" presId="urn:microsoft.com/office/officeart/2005/8/layout/orgChart1"/>
    <dgm:cxn modelId="{346F29F0-F676-4CAF-A84F-F161494AFB48}" type="presOf" srcId="{4853D650-43E2-474C-BCEE-B53E9F5544FE}" destId="{4709D906-AA49-42B0-B66B-8A8114BC48A8}" srcOrd="0" destOrd="0" presId="urn:microsoft.com/office/officeart/2005/8/layout/orgChart1"/>
    <dgm:cxn modelId="{67B86E52-50B1-4F41-BA87-F762D2B96DE5}" type="presOf" srcId="{07E0BE33-EC20-405A-9C41-CF7B627A92DF}" destId="{DF150926-3073-48F6-BDDA-28D05FC71E35}" srcOrd="0" destOrd="0" presId="urn:microsoft.com/office/officeart/2005/8/layout/orgChart1"/>
    <dgm:cxn modelId="{B1267D47-B66C-48B3-A82E-5BF89DFF77D8}" type="presOf" srcId="{CEDB2F48-E97A-49D7-AA31-B4FBA7636041}" destId="{66D3568E-112E-4E9B-8B31-FE49C42BD670}" srcOrd="1" destOrd="0" presId="urn:microsoft.com/office/officeart/2005/8/layout/orgChart1"/>
    <dgm:cxn modelId="{8B44CE37-77E5-494A-9615-147D7392EDA8}" type="presOf" srcId="{FE68DA1B-B099-409F-9185-8E4E6A9B713F}" destId="{A7661653-C5E3-4F3A-B326-0E599F2F3A9B}" srcOrd="0" destOrd="0" presId="urn:microsoft.com/office/officeart/2005/8/layout/orgChart1"/>
    <dgm:cxn modelId="{DC106451-631D-4F7D-9DFA-15A1A423105C}" srcId="{49E790EB-D483-49F4-81D1-CB459104BA62}" destId="{CEDB2F48-E97A-49D7-AA31-B4FBA7636041}" srcOrd="1" destOrd="0" parTransId="{6D509E6E-3F69-46A7-BEC6-811A80657441}" sibTransId="{5EB4AED9-E8A3-4507-9AE6-A08891F79A73}"/>
    <dgm:cxn modelId="{83753885-E563-45D0-8C53-3C6199BF56B2}" type="presOf" srcId="{9E483CDD-8D99-4324-A4AE-7E598A55946D}" destId="{48895CCB-6A1A-414B-911F-A7617A70DED1}" srcOrd="0" destOrd="0" presId="urn:microsoft.com/office/officeart/2005/8/layout/orgChart1"/>
    <dgm:cxn modelId="{01F5E559-8320-4995-9DD6-BAD44FADFCDA}" type="presOf" srcId="{117FA502-A845-48C3-8B6F-3B7794BD340E}" destId="{F18CA32B-2940-42B6-9998-4968B85BB19C}" srcOrd="1" destOrd="0" presId="urn:microsoft.com/office/officeart/2005/8/layout/orgChart1"/>
    <dgm:cxn modelId="{9C966A7C-796A-4442-B509-5140DDF3C170}" type="presOf" srcId="{4205BC78-0D04-4569-8574-C849E7B14FCC}" destId="{A3B3EAB6-6720-4D51-9DF6-D5EA25CA90A7}" srcOrd="1" destOrd="0" presId="urn:microsoft.com/office/officeart/2005/8/layout/orgChart1"/>
    <dgm:cxn modelId="{E278A5A5-8DE0-4C7D-B7BC-FDD94947D7BC}" type="presOf" srcId="{43D5B0E6-4ABB-457D-A9A3-4370D0BAA8C6}" destId="{A998DD85-F372-4761-9C0C-9613D843BF5F}" srcOrd="0" destOrd="0" presId="urn:microsoft.com/office/officeart/2005/8/layout/orgChart1"/>
    <dgm:cxn modelId="{16E17FD7-F6F5-410E-B96A-E23D9C6BA933}" type="presOf" srcId="{6B0E950D-313D-42F1-B12F-D34F82A35284}" destId="{F6CE6496-6FAF-4B73-AD2C-60A6C28D41BF}" srcOrd="0" destOrd="0" presId="urn:microsoft.com/office/officeart/2005/8/layout/orgChart1"/>
    <dgm:cxn modelId="{8A089FDE-2F98-4975-8CFC-9D1F4BD2CEF4}" type="presOf" srcId="{115CB2A2-9268-48FE-B09D-8CEA642122A4}" destId="{68566148-5667-4907-B36E-C7553B2F5669}" srcOrd="1" destOrd="0" presId="urn:microsoft.com/office/officeart/2005/8/layout/orgChart1"/>
    <dgm:cxn modelId="{B8448EC1-C369-43CA-8D5F-CD9A7009B2A8}" type="presOf" srcId="{694899C0-EE54-4727-B0AB-5BCE5651F34E}" destId="{DCB6DEAF-0692-4767-90F2-D9AD7358CB66}" srcOrd="0" destOrd="0" presId="urn:microsoft.com/office/officeart/2005/8/layout/orgChart1"/>
    <dgm:cxn modelId="{EC464C5C-2C62-4F2C-9C92-EFC52E1FF335}" type="presOf" srcId="{55879B48-C2B3-4589-B0CA-8A3371C07F28}" destId="{40D8ED2A-BAE3-460A-8894-BBD716467897}" srcOrd="0" destOrd="0" presId="urn:microsoft.com/office/officeart/2005/8/layout/orgChart1"/>
    <dgm:cxn modelId="{FE29FB48-E601-46CD-84E3-A3F611F6F574}" type="presParOf" srcId="{CE7B56D9-3B36-4CA2-9A27-FB57BCBAEC4F}" destId="{BFFA531B-C610-4E73-BD47-215B681D224C}" srcOrd="0" destOrd="0" presId="urn:microsoft.com/office/officeart/2005/8/layout/orgChart1"/>
    <dgm:cxn modelId="{DA3AB426-0946-4CE2-90F9-65CB2868D9B7}" type="presParOf" srcId="{BFFA531B-C610-4E73-BD47-215B681D224C}" destId="{414C0102-6BA1-4434-BB28-7007FD6977AD}" srcOrd="0" destOrd="0" presId="urn:microsoft.com/office/officeart/2005/8/layout/orgChart1"/>
    <dgm:cxn modelId="{3760139D-EE82-4E8A-949C-977E984716B9}" type="presParOf" srcId="{414C0102-6BA1-4434-BB28-7007FD6977AD}" destId="{13B7524D-D656-4427-8C62-737EBE098FE1}" srcOrd="0" destOrd="0" presId="urn:microsoft.com/office/officeart/2005/8/layout/orgChart1"/>
    <dgm:cxn modelId="{734759E3-7AA2-4B6E-A621-DD0972D2C736}" type="presParOf" srcId="{414C0102-6BA1-4434-BB28-7007FD6977AD}" destId="{645582F3-591C-4E0B-9110-3BF7170F5871}" srcOrd="1" destOrd="0" presId="urn:microsoft.com/office/officeart/2005/8/layout/orgChart1"/>
    <dgm:cxn modelId="{D175F8E3-70F2-4442-A0DB-019649B3D927}" type="presParOf" srcId="{BFFA531B-C610-4E73-BD47-215B681D224C}" destId="{EF059FAC-83B6-4400-9A23-413A3C17DC80}" srcOrd="1" destOrd="0" presId="urn:microsoft.com/office/officeart/2005/8/layout/orgChart1"/>
    <dgm:cxn modelId="{5331A67B-6AF4-4138-9BC6-F97C71F1E4A8}" type="presParOf" srcId="{EF059FAC-83B6-4400-9A23-413A3C17DC80}" destId="{29061B4B-428A-4C47-B156-B8B5C8046662}" srcOrd="0" destOrd="0" presId="urn:microsoft.com/office/officeart/2005/8/layout/orgChart1"/>
    <dgm:cxn modelId="{8983BBE2-9837-458D-AC27-061DE1D7D6D5}" type="presParOf" srcId="{EF059FAC-83B6-4400-9A23-413A3C17DC80}" destId="{5F4DD183-A8BB-4833-812A-37C0FFC7BE5A}" srcOrd="1" destOrd="0" presId="urn:microsoft.com/office/officeart/2005/8/layout/orgChart1"/>
    <dgm:cxn modelId="{59293DDE-E028-4F9E-98E1-039D24185970}" type="presParOf" srcId="{5F4DD183-A8BB-4833-812A-37C0FFC7BE5A}" destId="{54263DFE-7205-4534-BFCF-AEED4DE2DC81}" srcOrd="0" destOrd="0" presId="urn:microsoft.com/office/officeart/2005/8/layout/orgChart1"/>
    <dgm:cxn modelId="{1D80221F-1E96-4F5F-8781-F5B11703E8D5}" type="presParOf" srcId="{54263DFE-7205-4534-BFCF-AEED4DE2DC81}" destId="{DDAAB1E8-8BAC-4FC0-8685-E872A35DFE83}" srcOrd="0" destOrd="0" presId="urn:microsoft.com/office/officeart/2005/8/layout/orgChart1"/>
    <dgm:cxn modelId="{FB7C39D2-36DF-4D84-8EBC-1E828135A23A}" type="presParOf" srcId="{54263DFE-7205-4534-BFCF-AEED4DE2DC81}" destId="{159A78CA-75AA-4D4B-B671-3F001A379AC8}" srcOrd="1" destOrd="0" presId="urn:microsoft.com/office/officeart/2005/8/layout/orgChart1"/>
    <dgm:cxn modelId="{9275D797-804F-4F4D-B831-60C2D3053137}" type="presParOf" srcId="{5F4DD183-A8BB-4833-812A-37C0FFC7BE5A}" destId="{7E78A630-4DC5-4CF0-93BA-FFB8B29EED0A}" srcOrd="1" destOrd="0" presId="urn:microsoft.com/office/officeart/2005/8/layout/orgChart1"/>
    <dgm:cxn modelId="{4A7AE3DF-EE7B-4DC8-84C7-477F8EEB18D1}" type="presParOf" srcId="{7E78A630-4DC5-4CF0-93BA-FFB8B29EED0A}" destId="{E80A298F-1BC3-473D-A1D2-87505D679EC9}" srcOrd="0" destOrd="0" presId="urn:microsoft.com/office/officeart/2005/8/layout/orgChart1"/>
    <dgm:cxn modelId="{474C77C7-36F4-4579-BB27-CC2C23DBC136}" type="presParOf" srcId="{7E78A630-4DC5-4CF0-93BA-FFB8B29EED0A}" destId="{A155D52C-DB45-4899-92B6-8B8D3000679E}" srcOrd="1" destOrd="0" presId="urn:microsoft.com/office/officeart/2005/8/layout/orgChart1"/>
    <dgm:cxn modelId="{628997C6-0756-4989-9049-089B68778676}" type="presParOf" srcId="{A155D52C-DB45-4899-92B6-8B8D3000679E}" destId="{8083C614-5E70-4EC8-B1B5-F13F786785EF}" srcOrd="0" destOrd="0" presId="urn:microsoft.com/office/officeart/2005/8/layout/orgChart1"/>
    <dgm:cxn modelId="{33A42225-AA05-4B6C-9883-210706863244}" type="presParOf" srcId="{8083C614-5E70-4EC8-B1B5-F13F786785EF}" destId="{9A09BDEE-5D78-40DB-BA87-19C0F1870B49}" srcOrd="0" destOrd="0" presId="urn:microsoft.com/office/officeart/2005/8/layout/orgChart1"/>
    <dgm:cxn modelId="{FE34376E-F8D8-4ECB-9E24-80DFDEC76F07}" type="presParOf" srcId="{8083C614-5E70-4EC8-B1B5-F13F786785EF}" destId="{83037932-472B-4E00-8B44-1F5BAB4CE58F}" srcOrd="1" destOrd="0" presId="urn:microsoft.com/office/officeart/2005/8/layout/orgChart1"/>
    <dgm:cxn modelId="{0CD76554-0749-4D54-9DD6-B4B6BE0C3D71}" type="presParOf" srcId="{A155D52C-DB45-4899-92B6-8B8D3000679E}" destId="{EFC05237-BB13-4DF3-A9D8-AF9E89714D13}" srcOrd="1" destOrd="0" presId="urn:microsoft.com/office/officeart/2005/8/layout/orgChart1"/>
    <dgm:cxn modelId="{5E37A81E-560A-425B-B3E7-039B9C4AE763}" type="presParOf" srcId="{A155D52C-DB45-4899-92B6-8B8D3000679E}" destId="{5E287870-45AC-4389-85A9-FB8A7D4F3B9A}" srcOrd="2" destOrd="0" presId="urn:microsoft.com/office/officeart/2005/8/layout/orgChart1"/>
    <dgm:cxn modelId="{823DF215-F80F-4EBB-B4DB-1A1C0ECFA7D6}" type="presParOf" srcId="{7E78A630-4DC5-4CF0-93BA-FFB8B29EED0A}" destId="{A7661653-C5E3-4F3A-B326-0E599F2F3A9B}" srcOrd="2" destOrd="0" presId="urn:microsoft.com/office/officeart/2005/8/layout/orgChart1"/>
    <dgm:cxn modelId="{3DA85E85-E533-45A8-A88D-5675E0EA6FEF}" type="presParOf" srcId="{7E78A630-4DC5-4CF0-93BA-FFB8B29EED0A}" destId="{4DDE0513-6E9F-4AB1-8C1C-997B64C04F47}" srcOrd="3" destOrd="0" presId="urn:microsoft.com/office/officeart/2005/8/layout/orgChart1"/>
    <dgm:cxn modelId="{CE9D7ADA-E73A-4956-BD6E-26D843CC8D41}" type="presParOf" srcId="{4DDE0513-6E9F-4AB1-8C1C-997B64C04F47}" destId="{9A1CFABE-BF2D-4AD6-AF72-F10AA79BA3A0}" srcOrd="0" destOrd="0" presId="urn:microsoft.com/office/officeart/2005/8/layout/orgChart1"/>
    <dgm:cxn modelId="{FAA6AE31-D80A-4844-A238-EE44EDA9120F}" type="presParOf" srcId="{9A1CFABE-BF2D-4AD6-AF72-F10AA79BA3A0}" destId="{40D8ED2A-BAE3-460A-8894-BBD716467897}" srcOrd="0" destOrd="0" presId="urn:microsoft.com/office/officeart/2005/8/layout/orgChart1"/>
    <dgm:cxn modelId="{E9129314-B09D-486D-9DE5-66B0B655856E}" type="presParOf" srcId="{9A1CFABE-BF2D-4AD6-AF72-F10AA79BA3A0}" destId="{DC25C079-DCFA-46D1-93D5-F3A5097351C8}" srcOrd="1" destOrd="0" presId="urn:microsoft.com/office/officeart/2005/8/layout/orgChart1"/>
    <dgm:cxn modelId="{C6C45B37-4352-42FA-A5FE-316A086A3A8C}" type="presParOf" srcId="{4DDE0513-6E9F-4AB1-8C1C-997B64C04F47}" destId="{FDE560C4-F53D-4BF2-81AB-F626F3E89663}" srcOrd="1" destOrd="0" presId="urn:microsoft.com/office/officeart/2005/8/layout/orgChart1"/>
    <dgm:cxn modelId="{6516A75F-B857-4312-ACE4-F767CC5F8BA5}" type="presParOf" srcId="{4DDE0513-6E9F-4AB1-8C1C-997B64C04F47}" destId="{227BAF75-B1A8-4FD6-A28B-A2B4A1CB1905}" srcOrd="2" destOrd="0" presId="urn:microsoft.com/office/officeart/2005/8/layout/orgChart1"/>
    <dgm:cxn modelId="{8CE8186A-A6E2-4A94-AD81-6B7549B906D3}" type="presParOf" srcId="{7E78A630-4DC5-4CF0-93BA-FFB8B29EED0A}" destId="{29B89354-FE03-453A-9FB8-279D1C08F988}" srcOrd="4" destOrd="0" presId="urn:microsoft.com/office/officeart/2005/8/layout/orgChart1"/>
    <dgm:cxn modelId="{4DA4098B-BB91-4304-A493-AF941323EDC6}" type="presParOf" srcId="{7E78A630-4DC5-4CF0-93BA-FFB8B29EED0A}" destId="{B408172C-4E39-49AD-9E28-217355A4DB07}" srcOrd="5" destOrd="0" presId="urn:microsoft.com/office/officeart/2005/8/layout/orgChart1"/>
    <dgm:cxn modelId="{98CB5378-EAAA-42AC-BFCC-2BF4D070CEB8}" type="presParOf" srcId="{B408172C-4E39-49AD-9E28-217355A4DB07}" destId="{5923227B-2277-4929-8265-EFEF0C7A1F1D}" srcOrd="0" destOrd="0" presId="urn:microsoft.com/office/officeart/2005/8/layout/orgChart1"/>
    <dgm:cxn modelId="{5B448DD5-66C0-40EF-BE14-7DCF0BEA77EB}" type="presParOf" srcId="{5923227B-2277-4929-8265-EFEF0C7A1F1D}" destId="{B5D27753-84BA-4885-A347-80A6FAD1EDAB}" srcOrd="0" destOrd="0" presId="urn:microsoft.com/office/officeart/2005/8/layout/orgChart1"/>
    <dgm:cxn modelId="{408165F4-759A-42EB-AB88-75BBCED308C3}" type="presParOf" srcId="{5923227B-2277-4929-8265-EFEF0C7A1F1D}" destId="{3D683044-8B9A-43D0-9B73-24EF24D04137}" srcOrd="1" destOrd="0" presId="urn:microsoft.com/office/officeart/2005/8/layout/orgChart1"/>
    <dgm:cxn modelId="{CD40E75A-0F56-4B40-8AC9-821D36A1AF35}" type="presParOf" srcId="{B408172C-4E39-49AD-9E28-217355A4DB07}" destId="{F93E109F-4F78-425B-BEDB-0ED6889C6732}" srcOrd="1" destOrd="0" presId="urn:microsoft.com/office/officeart/2005/8/layout/orgChart1"/>
    <dgm:cxn modelId="{3095EBF4-C836-466F-AF1A-45F66CA9B9BE}" type="presParOf" srcId="{B408172C-4E39-49AD-9E28-217355A4DB07}" destId="{94945455-FA45-4EBE-B4A3-5BF05C3178FE}" srcOrd="2" destOrd="0" presId="urn:microsoft.com/office/officeart/2005/8/layout/orgChart1"/>
    <dgm:cxn modelId="{43BD57C5-2C46-4939-B0B0-71113B15BA7D}" type="presParOf" srcId="{5F4DD183-A8BB-4833-812A-37C0FFC7BE5A}" destId="{D8BAED17-0139-4759-86C5-C6EAB150D86F}" srcOrd="2" destOrd="0" presId="urn:microsoft.com/office/officeart/2005/8/layout/orgChart1"/>
    <dgm:cxn modelId="{D8F1C735-2FE6-456E-AC18-D438406076CB}" type="presParOf" srcId="{EF059FAC-83B6-4400-9A23-413A3C17DC80}" destId="{E37736C5-57F6-4E34-993C-BD1A1595E8C9}" srcOrd="2" destOrd="0" presId="urn:microsoft.com/office/officeart/2005/8/layout/orgChart1"/>
    <dgm:cxn modelId="{8C4FB26F-E2D0-4ADE-A0B5-4E2F058C9C20}" type="presParOf" srcId="{EF059FAC-83B6-4400-9A23-413A3C17DC80}" destId="{AF18D84D-5E42-4BC0-B54C-3C31C386E3C9}" srcOrd="3" destOrd="0" presId="urn:microsoft.com/office/officeart/2005/8/layout/orgChart1"/>
    <dgm:cxn modelId="{674F3CA5-9A1F-4D30-A637-3297A2915C94}" type="presParOf" srcId="{AF18D84D-5E42-4BC0-B54C-3C31C386E3C9}" destId="{380240ED-BC8E-4C1A-B8E6-ECEE4A0F584B}" srcOrd="0" destOrd="0" presId="urn:microsoft.com/office/officeart/2005/8/layout/orgChart1"/>
    <dgm:cxn modelId="{2DE735DD-771C-416E-B1BC-4F71E12E33B7}" type="presParOf" srcId="{380240ED-BC8E-4C1A-B8E6-ECEE4A0F584B}" destId="{20C114D4-EFF0-4310-BF25-E6F7D9F7CAA3}" srcOrd="0" destOrd="0" presId="urn:microsoft.com/office/officeart/2005/8/layout/orgChart1"/>
    <dgm:cxn modelId="{A9685033-63D2-4CBC-BBF3-80E97DD61F58}" type="presParOf" srcId="{380240ED-BC8E-4C1A-B8E6-ECEE4A0F584B}" destId="{AD2C02C2-8FD3-4B52-867F-A9892AF43E02}" srcOrd="1" destOrd="0" presId="urn:microsoft.com/office/officeart/2005/8/layout/orgChart1"/>
    <dgm:cxn modelId="{85740AA5-80CB-46E2-A11C-3AFC1BBC8056}" type="presParOf" srcId="{AF18D84D-5E42-4BC0-B54C-3C31C386E3C9}" destId="{29F6C31F-BA05-41CA-86E0-DE813F93F292}" srcOrd="1" destOrd="0" presId="urn:microsoft.com/office/officeart/2005/8/layout/orgChart1"/>
    <dgm:cxn modelId="{8CF822AC-C751-4793-A03A-8191C38B7687}" type="presParOf" srcId="{29F6C31F-BA05-41CA-86E0-DE813F93F292}" destId="{F6CE6496-6FAF-4B73-AD2C-60A6C28D41BF}" srcOrd="0" destOrd="0" presId="urn:microsoft.com/office/officeart/2005/8/layout/orgChart1"/>
    <dgm:cxn modelId="{7D3D60CA-279B-43D7-9BFE-1F86341B8E14}" type="presParOf" srcId="{29F6C31F-BA05-41CA-86E0-DE813F93F292}" destId="{448D35D7-56F3-4EA1-8BB0-AFA983F6D402}" srcOrd="1" destOrd="0" presId="urn:microsoft.com/office/officeart/2005/8/layout/orgChart1"/>
    <dgm:cxn modelId="{FE2E4BC1-2DBE-49E8-AEC0-99E4EB6867A6}" type="presParOf" srcId="{448D35D7-56F3-4EA1-8BB0-AFA983F6D402}" destId="{D591002A-2B2F-41AC-9F5C-9D360B0BA139}" srcOrd="0" destOrd="0" presId="urn:microsoft.com/office/officeart/2005/8/layout/orgChart1"/>
    <dgm:cxn modelId="{AAF5EE83-2D27-42A5-AB06-C1E386C51F6E}" type="presParOf" srcId="{D591002A-2B2F-41AC-9F5C-9D360B0BA139}" destId="{7FA69525-9626-4B50-B6F2-390F36EC499C}" srcOrd="0" destOrd="0" presId="urn:microsoft.com/office/officeart/2005/8/layout/orgChart1"/>
    <dgm:cxn modelId="{8AA2B241-39E7-433D-891E-D359E8BA47DE}" type="presParOf" srcId="{D591002A-2B2F-41AC-9F5C-9D360B0BA139}" destId="{377872B9-8E72-4D27-89A2-11EBFF2B2938}" srcOrd="1" destOrd="0" presId="urn:microsoft.com/office/officeart/2005/8/layout/orgChart1"/>
    <dgm:cxn modelId="{595D0FFF-3332-4323-B306-8A1A0D5FD9C2}" type="presParOf" srcId="{448D35D7-56F3-4EA1-8BB0-AFA983F6D402}" destId="{A6EF6AB7-9F4F-4CAE-8B87-D3C7AD6BEC1D}" srcOrd="1" destOrd="0" presId="urn:microsoft.com/office/officeart/2005/8/layout/orgChart1"/>
    <dgm:cxn modelId="{728D825A-0472-4677-BB97-CA8FED19DFFE}" type="presParOf" srcId="{448D35D7-56F3-4EA1-8BB0-AFA983F6D402}" destId="{0D80BDB8-B77F-467D-B62A-EF7B5B420EB4}" srcOrd="2" destOrd="0" presId="urn:microsoft.com/office/officeart/2005/8/layout/orgChart1"/>
    <dgm:cxn modelId="{BA49B9A7-F20B-49EF-895D-7A0830E912F0}" type="presParOf" srcId="{29F6C31F-BA05-41CA-86E0-DE813F93F292}" destId="{DF150926-3073-48F6-BDDA-28D05FC71E35}" srcOrd="2" destOrd="0" presId="urn:microsoft.com/office/officeart/2005/8/layout/orgChart1"/>
    <dgm:cxn modelId="{4AC31108-0BF1-4237-A937-9B8905EDC2BA}" type="presParOf" srcId="{29F6C31F-BA05-41CA-86E0-DE813F93F292}" destId="{EE100AAB-185D-41DA-81BE-0DDF31D8F508}" srcOrd="3" destOrd="0" presId="urn:microsoft.com/office/officeart/2005/8/layout/orgChart1"/>
    <dgm:cxn modelId="{73D94A80-0B04-48D0-9395-E76D7186C6A9}" type="presParOf" srcId="{EE100AAB-185D-41DA-81BE-0DDF31D8F508}" destId="{3C1311DE-B193-48F9-B1BA-C61CA8B527C9}" srcOrd="0" destOrd="0" presId="urn:microsoft.com/office/officeart/2005/8/layout/orgChart1"/>
    <dgm:cxn modelId="{908E1FC5-8148-4877-8207-B6644214CECB}" type="presParOf" srcId="{3C1311DE-B193-48F9-B1BA-C61CA8B527C9}" destId="{C1EF4333-D7A0-463B-9A5E-37006B12E6EF}" srcOrd="0" destOrd="0" presId="urn:microsoft.com/office/officeart/2005/8/layout/orgChart1"/>
    <dgm:cxn modelId="{F50E4EF8-0A18-458D-BECA-11E652A651CB}" type="presParOf" srcId="{3C1311DE-B193-48F9-B1BA-C61CA8B527C9}" destId="{FADDB5C2-6E48-4D14-A0B5-351C0B33BAFB}" srcOrd="1" destOrd="0" presId="urn:microsoft.com/office/officeart/2005/8/layout/orgChart1"/>
    <dgm:cxn modelId="{5502CEF2-3F90-4F9D-BF0A-043CF0056AB0}" type="presParOf" srcId="{EE100AAB-185D-41DA-81BE-0DDF31D8F508}" destId="{DB2EBCA6-BED2-4496-A084-C8F0ADAD75D9}" srcOrd="1" destOrd="0" presId="urn:microsoft.com/office/officeart/2005/8/layout/orgChart1"/>
    <dgm:cxn modelId="{538FE339-997B-4CCE-84B7-2F4853E4F8DD}" type="presParOf" srcId="{EE100AAB-185D-41DA-81BE-0DDF31D8F508}" destId="{C2D9495E-6618-44FE-880A-18FA1CF95CF8}" srcOrd="2" destOrd="0" presId="urn:microsoft.com/office/officeart/2005/8/layout/orgChart1"/>
    <dgm:cxn modelId="{8CF15A54-CEA7-46AD-B159-DC2CF4B0B069}" type="presParOf" srcId="{29F6C31F-BA05-41CA-86E0-DE813F93F292}" destId="{FF5DEAA3-E689-4A2D-AE23-B7BD5371D968}" srcOrd="4" destOrd="0" presId="urn:microsoft.com/office/officeart/2005/8/layout/orgChart1"/>
    <dgm:cxn modelId="{4A43E46E-22F1-4D38-8711-DF6202B62560}" type="presParOf" srcId="{29F6C31F-BA05-41CA-86E0-DE813F93F292}" destId="{D315ACE7-B1A0-44F2-934F-2660AC169A18}" srcOrd="5" destOrd="0" presId="urn:microsoft.com/office/officeart/2005/8/layout/orgChart1"/>
    <dgm:cxn modelId="{BEACBE68-2F0D-4F96-86E6-20930042AC85}" type="presParOf" srcId="{D315ACE7-B1A0-44F2-934F-2660AC169A18}" destId="{A6CB5CC3-2615-43B4-9AA5-F18B4D14B55A}" srcOrd="0" destOrd="0" presId="urn:microsoft.com/office/officeart/2005/8/layout/orgChart1"/>
    <dgm:cxn modelId="{17FBA64E-E8CE-489B-84CF-13493DFC7650}" type="presParOf" srcId="{A6CB5CC3-2615-43B4-9AA5-F18B4D14B55A}" destId="{C78C462B-9A32-4C79-8C4C-6BA7F6264355}" srcOrd="0" destOrd="0" presId="urn:microsoft.com/office/officeart/2005/8/layout/orgChart1"/>
    <dgm:cxn modelId="{5A62F887-A292-4565-B52B-CF7B76B299F9}" type="presParOf" srcId="{A6CB5CC3-2615-43B4-9AA5-F18B4D14B55A}" destId="{F5620537-570B-4063-BFE2-9B353501FDA3}" srcOrd="1" destOrd="0" presId="urn:microsoft.com/office/officeart/2005/8/layout/orgChart1"/>
    <dgm:cxn modelId="{07409DD8-5732-481F-AC9F-71128C1E351C}" type="presParOf" srcId="{D315ACE7-B1A0-44F2-934F-2660AC169A18}" destId="{44901672-BB7E-4BB5-A0DE-7B1D1A75BCC3}" srcOrd="1" destOrd="0" presId="urn:microsoft.com/office/officeart/2005/8/layout/orgChart1"/>
    <dgm:cxn modelId="{D93C21CC-92F3-4062-93D2-1243E783AEC9}" type="presParOf" srcId="{D315ACE7-B1A0-44F2-934F-2660AC169A18}" destId="{1C505CB3-1D4A-4E46-B3E4-477DD3C522A9}" srcOrd="2" destOrd="0" presId="urn:microsoft.com/office/officeart/2005/8/layout/orgChart1"/>
    <dgm:cxn modelId="{DB87B38D-B1D1-4B1D-9068-3F532E16B56B}" type="presParOf" srcId="{29F6C31F-BA05-41CA-86E0-DE813F93F292}" destId="{16897945-CBFE-4F20-93E5-7AFE07B1B509}" srcOrd="6" destOrd="0" presId="urn:microsoft.com/office/officeart/2005/8/layout/orgChart1"/>
    <dgm:cxn modelId="{C0F94C66-601F-412B-BB17-4F9080E9664A}" type="presParOf" srcId="{29F6C31F-BA05-41CA-86E0-DE813F93F292}" destId="{E4AA9146-5390-439D-9B98-1C63872C02F7}" srcOrd="7" destOrd="0" presId="urn:microsoft.com/office/officeart/2005/8/layout/orgChart1"/>
    <dgm:cxn modelId="{E5838575-63AB-4637-9951-09CF41DF0E33}" type="presParOf" srcId="{E4AA9146-5390-439D-9B98-1C63872C02F7}" destId="{E0952B93-DF61-4BAE-AE48-8EEB905F0BCA}" srcOrd="0" destOrd="0" presId="urn:microsoft.com/office/officeart/2005/8/layout/orgChart1"/>
    <dgm:cxn modelId="{464BAAAC-181E-487B-908E-CDBAE6B0128A}" type="presParOf" srcId="{E0952B93-DF61-4BAE-AE48-8EEB905F0BCA}" destId="{323E5BC9-B0DC-44FD-8E33-FDCEDEFF2C25}" srcOrd="0" destOrd="0" presId="urn:microsoft.com/office/officeart/2005/8/layout/orgChart1"/>
    <dgm:cxn modelId="{7D4492BE-2BEA-46A9-9897-662E8766993B}" type="presParOf" srcId="{E0952B93-DF61-4BAE-AE48-8EEB905F0BCA}" destId="{68566148-5667-4907-B36E-C7553B2F5669}" srcOrd="1" destOrd="0" presId="urn:microsoft.com/office/officeart/2005/8/layout/orgChart1"/>
    <dgm:cxn modelId="{98E10069-A763-4429-83E3-1575E9003F1A}" type="presParOf" srcId="{E4AA9146-5390-439D-9B98-1C63872C02F7}" destId="{CAEA8DCC-5E7A-4B81-BB81-57CDF55ED34A}" srcOrd="1" destOrd="0" presId="urn:microsoft.com/office/officeart/2005/8/layout/orgChart1"/>
    <dgm:cxn modelId="{B269F6DA-66AB-4CA4-ADE0-B48954DF2F91}" type="presParOf" srcId="{E4AA9146-5390-439D-9B98-1C63872C02F7}" destId="{82477D04-C949-42DC-A81F-52FD6F3BC4EE}" srcOrd="2" destOrd="0" presId="urn:microsoft.com/office/officeart/2005/8/layout/orgChart1"/>
    <dgm:cxn modelId="{CA26E5CE-0DAF-403B-A028-AFA7F6A8550C}" type="presParOf" srcId="{AF18D84D-5E42-4BC0-B54C-3C31C386E3C9}" destId="{85CD4F0F-EF84-44C3-B1C5-6880424A651D}" srcOrd="2" destOrd="0" presId="urn:microsoft.com/office/officeart/2005/8/layout/orgChart1"/>
    <dgm:cxn modelId="{5AB7954A-2241-4326-981C-9869D0415480}" type="presParOf" srcId="{EF059FAC-83B6-4400-9A23-413A3C17DC80}" destId="{403C2070-7AE8-4285-90C3-A5AD2BDA6CD2}" srcOrd="4" destOrd="0" presId="urn:microsoft.com/office/officeart/2005/8/layout/orgChart1"/>
    <dgm:cxn modelId="{6A98CA9E-C44F-490C-AEB0-1C3F035F830D}" type="presParOf" srcId="{EF059FAC-83B6-4400-9A23-413A3C17DC80}" destId="{F3787471-5C30-4E29-91FD-DF7DAFAD3E4F}" srcOrd="5" destOrd="0" presId="urn:microsoft.com/office/officeart/2005/8/layout/orgChart1"/>
    <dgm:cxn modelId="{70C8BD1A-9BCD-4743-831E-2BF11A6F2692}" type="presParOf" srcId="{F3787471-5C30-4E29-91FD-DF7DAFAD3E4F}" destId="{E1032BB2-9CB9-431A-AF2B-03DE79216B09}" srcOrd="0" destOrd="0" presId="urn:microsoft.com/office/officeart/2005/8/layout/orgChart1"/>
    <dgm:cxn modelId="{4B7BE477-4214-43DC-8820-BB9E41389527}" type="presParOf" srcId="{E1032BB2-9CB9-431A-AF2B-03DE79216B09}" destId="{DF95D198-81EF-4DCF-A6C7-8D34C43B7F00}" srcOrd="0" destOrd="0" presId="urn:microsoft.com/office/officeart/2005/8/layout/orgChart1"/>
    <dgm:cxn modelId="{C599DFE9-46E7-492F-A6EF-706745D08925}" type="presParOf" srcId="{E1032BB2-9CB9-431A-AF2B-03DE79216B09}" destId="{7811544B-CFF6-4DB2-B5E7-CFC69478A89B}" srcOrd="1" destOrd="0" presId="urn:microsoft.com/office/officeart/2005/8/layout/orgChart1"/>
    <dgm:cxn modelId="{151C2CE8-E198-4CBB-A55A-EDEE860AEC57}" type="presParOf" srcId="{F3787471-5C30-4E29-91FD-DF7DAFAD3E4F}" destId="{7D68D7A1-83AC-4D31-9C72-8BE1A9318BF9}" srcOrd="1" destOrd="0" presId="urn:microsoft.com/office/officeart/2005/8/layout/orgChart1"/>
    <dgm:cxn modelId="{130015CF-6013-417B-B8FA-F04EAE9F14E9}" type="presParOf" srcId="{7D68D7A1-83AC-4D31-9C72-8BE1A9318BF9}" destId="{A857A31D-185C-4307-91B1-0178CD3BF020}" srcOrd="0" destOrd="0" presId="urn:microsoft.com/office/officeart/2005/8/layout/orgChart1"/>
    <dgm:cxn modelId="{EC74EA9E-984C-4221-B6F1-040EF84BD3C1}" type="presParOf" srcId="{7D68D7A1-83AC-4D31-9C72-8BE1A9318BF9}" destId="{671EF468-5E07-492E-AAAF-1C395AAFA03A}" srcOrd="1" destOrd="0" presId="urn:microsoft.com/office/officeart/2005/8/layout/orgChart1"/>
    <dgm:cxn modelId="{96E08917-FB14-4397-9C38-71A21A4BA6C8}" type="presParOf" srcId="{671EF468-5E07-492E-AAAF-1C395AAFA03A}" destId="{D9DB3D18-0FF2-46AB-8E57-8849FC3A11B8}" srcOrd="0" destOrd="0" presId="urn:microsoft.com/office/officeart/2005/8/layout/orgChart1"/>
    <dgm:cxn modelId="{F30C3E82-96E0-45E9-AB5F-AF2DE28C1B19}" type="presParOf" srcId="{D9DB3D18-0FF2-46AB-8E57-8849FC3A11B8}" destId="{D5701D2D-9605-4810-A577-DE0371631272}" srcOrd="0" destOrd="0" presId="urn:microsoft.com/office/officeart/2005/8/layout/orgChart1"/>
    <dgm:cxn modelId="{00DF3627-67B2-46AD-90A0-C348940C01CE}" type="presParOf" srcId="{D9DB3D18-0FF2-46AB-8E57-8849FC3A11B8}" destId="{89F70426-25C2-4D88-BB4D-55988C94941B}" srcOrd="1" destOrd="0" presId="urn:microsoft.com/office/officeart/2005/8/layout/orgChart1"/>
    <dgm:cxn modelId="{235BF95E-C905-4F04-9F2E-5102EFCD4A23}" type="presParOf" srcId="{671EF468-5E07-492E-AAAF-1C395AAFA03A}" destId="{D813D4AC-5BF7-4BAA-95DD-84035EF0A082}" srcOrd="1" destOrd="0" presId="urn:microsoft.com/office/officeart/2005/8/layout/orgChart1"/>
    <dgm:cxn modelId="{BA46F02B-7320-4DF5-8B11-A3BA1C3897CD}" type="presParOf" srcId="{671EF468-5E07-492E-AAAF-1C395AAFA03A}" destId="{9AE73FDC-DF27-48DA-AC20-BA0D4F658C09}" srcOrd="2" destOrd="0" presId="urn:microsoft.com/office/officeart/2005/8/layout/orgChart1"/>
    <dgm:cxn modelId="{8CBF61B2-9AD2-456B-BD6F-0CF39711AA37}" type="presParOf" srcId="{7D68D7A1-83AC-4D31-9C72-8BE1A9318BF9}" destId="{6D54EC65-96D5-4BE0-8E9F-1BE873A7571A}" srcOrd="2" destOrd="0" presId="urn:microsoft.com/office/officeart/2005/8/layout/orgChart1"/>
    <dgm:cxn modelId="{9799C603-278C-4A88-9D05-1A6AA1C3F14E}" type="presParOf" srcId="{7D68D7A1-83AC-4D31-9C72-8BE1A9318BF9}" destId="{A0C99246-8EA8-47FE-A8EC-2B8A574D1677}" srcOrd="3" destOrd="0" presId="urn:microsoft.com/office/officeart/2005/8/layout/orgChart1"/>
    <dgm:cxn modelId="{B7C74344-57FF-4DE5-8117-D77AF1C3E484}" type="presParOf" srcId="{A0C99246-8EA8-47FE-A8EC-2B8A574D1677}" destId="{25D6AE78-8124-45E8-8068-72142ADDB1A6}" srcOrd="0" destOrd="0" presId="urn:microsoft.com/office/officeart/2005/8/layout/orgChart1"/>
    <dgm:cxn modelId="{1B883888-B2A4-47FD-9F83-60BC9587D24C}" type="presParOf" srcId="{25D6AE78-8124-45E8-8068-72142ADDB1A6}" destId="{57DA61EF-2210-4C07-9726-8C9ADD32079A}" srcOrd="0" destOrd="0" presId="urn:microsoft.com/office/officeart/2005/8/layout/orgChart1"/>
    <dgm:cxn modelId="{E7AA493C-C3E9-41B7-96E9-797B7C5ED9CD}" type="presParOf" srcId="{25D6AE78-8124-45E8-8068-72142ADDB1A6}" destId="{66D3568E-112E-4E9B-8B31-FE49C42BD670}" srcOrd="1" destOrd="0" presId="urn:microsoft.com/office/officeart/2005/8/layout/orgChart1"/>
    <dgm:cxn modelId="{DFEDE9A4-63A6-454B-BE16-89F485875F22}" type="presParOf" srcId="{A0C99246-8EA8-47FE-A8EC-2B8A574D1677}" destId="{34F2B3F9-DD54-48DC-92C7-126C58267445}" srcOrd="1" destOrd="0" presId="urn:microsoft.com/office/officeart/2005/8/layout/orgChart1"/>
    <dgm:cxn modelId="{657B3793-8249-4F8B-9D2F-3AB265C4E8A3}" type="presParOf" srcId="{A0C99246-8EA8-47FE-A8EC-2B8A574D1677}" destId="{941A19B7-4855-4FD5-B3E8-EDB7202646D4}" srcOrd="2" destOrd="0" presId="urn:microsoft.com/office/officeart/2005/8/layout/orgChart1"/>
    <dgm:cxn modelId="{631174A0-BB3C-4CF4-9890-E771E3F164F5}" type="presParOf" srcId="{7D68D7A1-83AC-4D31-9C72-8BE1A9318BF9}" destId="{5CD12AC2-C1DB-4D84-AA13-3A9BD8A95ED6}" srcOrd="4" destOrd="0" presId="urn:microsoft.com/office/officeart/2005/8/layout/orgChart1"/>
    <dgm:cxn modelId="{5F11A045-B850-4A5F-BD7A-CC12A77FFF65}" type="presParOf" srcId="{7D68D7A1-83AC-4D31-9C72-8BE1A9318BF9}" destId="{7317D8F7-173A-4ECC-852A-412A26FD7D2A}" srcOrd="5" destOrd="0" presId="urn:microsoft.com/office/officeart/2005/8/layout/orgChart1"/>
    <dgm:cxn modelId="{D97AE4DA-5B50-4EF2-9A47-C320C5E947DF}" type="presParOf" srcId="{7317D8F7-173A-4ECC-852A-412A26FD7D2A}" destId="{8D9379C6-A83E-4E3A-BD46-1A7491AA3A4F}" srcOrd="0" destOrd="0" presId="urn:microsoft.com/office/officeart/2005/8/layout/orgChart1"/>
    <dgm:cxn modelId="{83368A8D-C54F-4774-ACD3-E2618EC846E9}" type="presParOf" srcId="{8D9379C6-A83E-4E3A-BD46-1A7491AA3A4F}" destId="{DADEDD74-2D30-4FA5-B23D-25B5E045922C}" srcOrd="0" destOrd="0" presId="urn:microsoft.com/office/officeart/2005/8/layout/orgChart1"/>
    <dgm:cxn modelId="{20B8F611-7755-4BF6-93D4-3DEF0DF5A107}" type="presParOf" srcId="{8D9379C6-A83E-4E3A-BD46-1A7491AA3A4F}" destId="{A3B3EAB6-6720-4D51-9DF6-D5EA25CA90A7}" srcOrd="1" destOrd="0" presId="urn:microsoft.com/office/officeart/2005/8/layout/orgChart1"/>
    <dgm:cxn modelId="{EF274F84-C6B7-44C2-BA37-E41FE5B2E44C}" type="presParOf" srcId="{7317D8F7-173A-4ECC-852A-412A26FD7D2A}" destId="{00A61347-7837-4533-B3B5-BCA5457AF787}" srcOrd="1" destOrd="0" presId="urn:microsoft.com/office/officeart/2005/8/layout/orgChart1"/>
    <dgm:cxn modelId="{EC7976E7-7730-4F52-8394-3F5DC4564BD3}" type="presParOf" srcId="{7317D8F7-173A-4ECC-852A-412A26FD7D2A}" destId="{D0CB375F-75DD-4DC7-BA34-EF9EB6C8E457}" srcOrd="2" destOrd="0" presId="urn:microsoft.com/office/officeart/2005/8/layout/orgChart1"/>
    <dgm:cxn modelId="{E59C0874-0654-4669-AC63-93464ED850D8}" type="presParOf" srcId="{7D68D7A1-83AC-4D31-9C72-8BE1A9318BF9}" destId="{4709D906-AA49-42B0-B66B-8A8114BC48A8}" srcOrd="6" destOrd="0" presId="urn:microsoft.com/office/officeart/2005/8/layout/orgChart1"/>
    <dgm:cxn modelId="{3C790F10-BF8A-4796-AD08-61D8D78C3411}" type="presParOf" srcId="{7D68D7A1-83AC-4D31-9C72-8BE1A9318BF9}" destId="{9A6A6FB7-4343-4152-B8DE-382313A7F456}" srcOrd="7" destOrd="0" presId="urn:microsoft.com/office/officeart/2005/8/layout/orgChart1"/>
    <dgm:cxn modelId="{3DF051C5-F47F-4625-930C-3E1DE63F7422}" type="presParOf" srcId="{9A6A6FB7-4343-4152-B8DE-382313A7F456}" destId="{9DEC1574-97F5-415B-91F0-F217E48388F5}" srcOrd="0" destOrd="0" presId="urn:microsoft.com/office/officeart/2005/8/layout/orgChart1"/>
    <dgm:cxn modelId="{B9AB8480-C6C8-4EBC-88B4-BE403801D499}" type="presParOf" srcId="{9DEC1574-97F5-415B-91F0-F217E48388F5}" destId="{86D90AA1-54F1-4C3B-A1FE-9A817481C721}" srcOrd="0" destOrd="0" presId="urn:microsoft.com/office/officeart/2005/8/layout/orgChart1"/>
    <dgm:cxn modelId="{BE80BC23-513C-48D8-A58A-A257D4C13DC1}" type="presParOf" srcId="{9DEC1574-97F5-415B-91F0-F217E48388F5}" destId="{8979532E-67DF-4408-8769-B250E68E049C}" srcOrd="1" destOrd="0" presId="urn:microsoft.com/office/officeart/2005/8/layout/orgChart1"/>
    <dgm:cxn modelId="{ECE77AA0-2BDB-48BA-B9A8-2B9AB67F9E11}" type="presParOf" srcId="{9A6A6FB7-4343-4152-B8DE-382313A7F456}" destId="{068C3B13-DF40-4B98-864A-CEF18640EACF}" srcOrd="1" destOrd="0" presId="urn:microsoft.com/office/officeart/2005/8/layout/orgChart1"/>
    <dgm:cxn modelId="{9D3451FA-635D-4B18-9954-11C1A2E6D3E2}" type="presParOf" srcId="{9A6A6FB7-4343-4152-B8DE-382313A7F456}" destId="{E02BC031-3131-432D-A446-BAA6C33C351D}" srcOrd="2" destOrd="0" presId="urn:microsoft.com/office/officeart/2005/8/layout/orgChart1"/>
    <dgm:cxn modelId="{79436300-600E-4C4D-828C-676FCFBC5328}" type="presParOf" srcId="{7D68D7A1-83AC-4D31-9C72-8BE1A9318BF9}" destId="{48895CCB-6A1A-414B-911F-A7617A70DED1}" srcOrd="8" destOrd="0" presId="urn:microsoft.com/office/officeart/2005/8/layout/orgChart1"/>
    <dgm:cxn modelId="{EB369750-9FA7-4FD2-AEA9-DBBA6F166D7A}" type="presParOf" srcId="{7D68D7A1-83AC-4D31-9C72-8BE1A9318BF9}" destId="{BA8EBF8D-0A65-4997-955F-88F837BFFEFD}" srcOrd="9" destOrd="0" presId="urn:microsoft.com/office/officeart/2005/8/layout/orgChart1"/>
    <dgm:cxn modelId="{E4641B77-E3B1-4B1F-8ED1-4C00A508364E}" type="presParOf" srcId="{BA8EBF8D-0A65-4997-955F-88F837BFFEFD}" destId="{42B8578E-2F2E-47A0-B6E8-B154BB0C9151}" srcOrd="0" destOrd="0" presId="urn:microsoft.com/office/officeart/2005/8/layout/orgChart1"/>
    <dgm:cxn modelId="{07C266AF-73E9-47DD-880F-B452CBE08C41}" type="presParOf" srcId="{42B8578E-2F2E-47A0-B6E8-B154BB0C9151}" destId="{A998DD85-F372-4761-9C0C-9613D843BF5F}" srcOrd="0" destOrd="0" presId="urn:microsoft.com/office/officeart/2005/8/layout/orgChart1"/>
    <dgm:cxn modelId="{3C87DCBF-D85C-49EF-83F5-7AF67074C27A}" type="presParOf" srcId="{42B8578E-2F2E-47A0-B6E8-B154BB0C9151}" destId="{42C5019C-830C-47E3-BE93-797FD6F08378}" srcOrd="1" destOrd="0" presId="urn:microsoft.com/office/officeart/2005/8/layout/orgChart1"/>
    <dgm:cxn modelId="{CD95EF03-856F-438B-9A27-F82869ED988C}" type="presParOf" srcId="{BA8EBF8D-0A65-4997-955F-88F837BFFEFD}" destId="{F0CC0814-4D18-489C-A3D0-604E3157031E}" srcOrd="1" destOrd="0" presId="urn:microsoft.com/office/officeart/2005/8/layout/orgChart1"/>
    <dgm:cxn modelId="{711BBC16-A37A-43B6-8BD7-EC20292692FE}" type="presParOf" srcId="{BA8EBF8D-0A65-4997-955F-88F837BFFEFD}" destId="{C24F6BBC-78FD-4F56-B682-D04F4B220C98}" srcOrd="2" destOrd="0" presId="urn:microsoft.com/office/officeart/2005/8/layout/orgChart1"/>
    <dgm:cxn modelId="{3147FC76-6584-458E-8667-71F90A9DF825}" type="presParOf" srcId="{F3787471-5C30-4E29-91FD-DF7DAFAD3E4F}" destId="{40969E4A-F81F-4AEC-93F9-24C56E70E443}" srcOrd="2" destOrd="0" presId="urn:microsoft.com/office/officeart/2005/8/layout/orgChart1"/>
    <dgm:cxn modelId="{9654EA51-B092-4912-8A35-6FF6A193DDCE}" type="presParOf" srcId="{EF059FAC-83B6-4400-9A23-413A3C17DC80}" destId="{016ADC44-BED3-469F-AD34-A838DDA7E21C}" srcOrd="6" destOrd="0" presId="urn:microsoft.com/office/officeart/2005/8/layout/orgChart1"/>
    <dgm:cxn modelId="{85DB46CB-C894-4124-BEBD-7797C79C5677}" type="presParOf" srcId="{EF059FAC-83B6-4400-9A23-413A3C17DC80}" destId="{E6B707F0-23F4-4335-94B2-5D61C137E95B}" srcOrd="7" destOrd="0" presId="urn:microsoft.com/office/officeart/2005/8/layout/orgChart1"/>
    <dgm:cxn modelId="{D1B11FB9-9E50-49CE-B5A1-A67B0DB7DB48}" type="presParOf" srcId="{E6B707F0-23F4-4335-94B2-5D61C137E95B}" destId="{A04E3A26-F5D1-48E3-8BD7-AD8E0AC72F51}" srcOrd="0" destOrd="0" presId="urn:microsoft.com/office/officeart/2005/8/layout/orgChart1"/>
    <dgm:cxn modelId="{12925D6A-7C18-482E-A058-FC2D34F96D13}" type="presParOf" srcId="{A04E3A26-F5D1-48E3-8BD7-AD8E0AC72F51}" destId="{0EDAD633-7668-469E-8F80-4BBD3C681097}" srcOrd="0" destOrd="0" presId="urn:microsoft.com/office/officeart/2005/8/layout/orgChart1"/>
    <dgm:cxn modelId="{C9D5CAD2-B610-45C8-9CC9-FD3F07CF1D28}" type="presParOf" srcId="{A04E3A26-F5D1-48E3-8BD7-AD8E0AC72F51}" destId="{F18CA32B-2940-42B6-9998-4968B85BB19C}" srcOrd="1" destOrd="0" presId="urn:microsoft.com/office/officeart/2005/8/layout/orgChart1"/>
    <dgm:cxn modelId="{43EE6E35-08D5-4E6C-9017-CC679C111ADF}" type="presParOf" srcId="{E6B707F0-23F4-4335-94B2-5D61C137E95B}" destId="{5AD5B33F-0C7D-4172-963D-15B06F228EEF}" srcOrd="1" destOrd="0" presId="urn:microsoft.com/office/officeart/2005/8/layout/orgChart1"/>
    <dgm:cxn modelId="{8610C6E3-484C-468D-A28D-456C7CF3D2DE}" type="presParOf" srcId="{5AD5B33F-0C7D-4172-963D-15B06F228EEF}" destId="{F9C20DB1-19CF-4721-9ECD-BD9179FA65C5}" srcOrd="0" destOrd="0" presId="urn:microsoft.com/office/officeart/2005/8/layout/orgChart1"/>
    <dgm:cxn modelId="{B75C00AE-F2EB-4326-8F38-DEF57528E358}" type="presParOf" srcId="{5AD5B33F-0C7D-4172-963D-15B06F228EEF}" destId="{445C037E-CB8C-432E-92FC-21342B482D97}" srcOrd="1" destOrd="0" presId="urn:microsoft.com/office/officeart/2005/8/layout/orgChart1"/>
    <dgm:cxn modelId="{98A961F8-B846-453C-B512-AA75A7CBC585}" type="presParOf" srcId="{445C037E-CB8C-432E-92FC-21342B482D97}" destId="{21249C85-CEBD-49F1-BCB7-CCD959F30082}" srcOrd="0" destOrd="0" presId="urn:microsoft.com/office/officeart/2005/8/layout/orgChart1"/>
    <dgm:cxn modelId="{785E9F67-756B-404E-A339-82287A0EB370}" type="presParOf" srcId="{21249C85-CEBD-49F1-BCB7-CCD959F30082}" destId="{DCB6DEAF-0692-4767-90F2-D9AD7358CB66}" srcOrd="0" destOrd="0" presId="urn:microsoft.com/office/officeart/2005/8/layout/orgChart1"/>
    <dgm:cxn modelId="{98B698BD-500F-49F0-A84D-9F867D5734B2}" type="presParOf" srcId="{21249C85-CEBD-49F1-BCB7-CCD959F30082}" destId="{AD2B63BF-B2C1-41DD-9810-CFFB85143E8F}" srcOrd="1" destOrd="0" presId="urn:microsoft.com/office/officeart/2005/8/layout/orgChart1"/>
    <dgm:cxn modelId="{DCAA721F-A02F-41D0-A653-421F46D4F043}" type="presParOf" srcId="{445C037E-CB8C-432E-92FC-21342B482D97}" destId="{C3FC6FBD-8B90-4F91-A341-04B2AF9766A0}" srcOrd="1" destOrd="0" presId="urn:microsoft.com/office/officeart/2005/8/layout/orgChart1"/>
    <dgm:cxn modelId="{B9608358-81EF-4912-95C6-8F7F99865270}" type="presParOf" srcId="{445C037E-CB8C-432E-92FC-21342B482D97}" destId="{B89D8E6B-74E5-452B-B6DD-075578841F99}" srcOrd="2" destOrd="0" presId="urn:microsoft.com/office/officeart/2005/8/layout/orgChart1"/>
    <dgm:cxn modelId="{99D738F5-73CC-4027-A517-918F13E86B47}" type="presParOf" srcId="{5AD5B33F-0C7D-4172-963D-15B06F228EEF}" destId="{DC420EB5-33E4-4BD7-A70F-FD031B42B1AC}" srcOrd="2" destOrd="0" presId="urn:microsoft.com/office/officeart/2005/8/layout/orgChart1"/>
    <dgm:cxn modelId="{F9B54C2B-81C9-4A9D-BD31-F6884B33523C}" type="presParOf" srcId="{5AD5B33F-0C7D-4172-963D-15B06F228EEF}" destId="{B5EEA11D-EF70-4598-86CF-86217D53CBBC}" srcOrd="3" destOrd="0" presId="urn:microsoft.com/office/officeart/2005/8/layout/orgChart1"/>
    <dgm:cxn modelId="{5E69F04E-1D5A-4E0C-B1D4-E0B0CA55D9AC}" type="presParOf" srcId="{B5EEA11D-EF70-4598-86CF-86217D53CBBC}" destId="{7DD7ED06-9686-4D57-8F59-B798AB77191F}" srcOrd="0" destOrd="0" presId="urn:microsoft.com/office/officeart/2005/8/layout/orgChart1"/>
    <dgm:cxn modelId="{51161F8E-7D7C-4C48-A4BB-A1571E1AACDF}" type="presParOf" srcId="{7DD7ED06-9686-4D57-8F59-B798AB77191F}" destId="{36AF9B30-7D56-4D5E-AFE9-78C6387CA0E7}" srcOrd="0" destOrd="0" presId="urn:microsoft.com/office/officeart/2005/8/layout/orgChart1"/>
    <dgm:cxn modelId="{F63D3C7A-B689-4992-AE10-D34255C82F42}" type="presParOf" srcId="{7DD7ED06-9686-4D57-8F59-B798AB77191F}" destId="{DB7C929C-4E39-49A5-9A31-762C03DA2FB8}" srcOrd="1" destOrd="0" presId="urn:microsoft.com/office/officeart/2005/8/layout/orgChart1"/>
    <dgm:cxn modelId="{6145CE4E-07E1-4B55-BA3A-5C3A622AA8CB}" type="presParOf" srcId="{B5EEA11D-EF70-4598-86CF-86217D53CBBC}" destId="{E4B39BA2-9106-4A89-B84F-75B0797FCC84}" srcOrd="1" destOrd="0" presId="urn:microsoft.com/office/officeart/2005/8/layout/orgChart1"/>
    <dgm:cxn modelId="{238A41CC-1A0B-41FF-8BD7-CE34C2574446}" type="presParOf" srcId="{B5EEA11D-EF70-4598-86CF-86217D53CBBC}" destId="{05C17FBF-C701-479F-8D1A-9A0094B922A8}" srcOrd="2" destOrd="0" presId="urn:microsoft.com/office/officeart/2005/8/layout/orgChart1"/>
    <dgm:cxn modelId="{E12695A3-2D9D-4011-90D8-B3A31B8B1DE4}" type="presParOf" srcId="{5AD5B33F-0C7D-4172-963D-15B06F228EEF}" destId="{98302F8A-6D61-4D3F-9770-29709B5731DF}" srcOrd="4" destOrd="0" presId="urn:microsoft.com/office/officeart/2005/8/layout/orgChart1"/>
    <dgm:cxn modelId="{2681C585-56C0-4EB2-8B0B-144C77153E4E}" type="presParOf" srcId="{5AD5B33F-0C7D-4172-963D-15B06F228EEF}" destId="{DBCF592A-CD6B-4698-AFC4-119BF18A65D0}" srcOrd="5" destOrd="0" presId="urn:microsoft.com/office/officeart/2005/8/layout/orgChart1"/>
    <dgm:cxn modelId="{4E8535E3-418C-40E5-BA10-862C6834F55B}" type="presParOf" srcId="{DBCF592A-CD6B-4698-AFC4-119BF18A65D0}" destId="{872EA0A0-9258-40B9-8058-64E6FB09DBA6}" srcOrd="0" destOrd="0" presId="urn:microsoft.com/office/officeart/2005/8/layout/orgChart1"/>
    <dgm:cxn modelId="{D7CD2219-7228-4D1F-9164-8A8EA328A7E2}" type="presParOf" srcId="{872EA0A0-9258-40B9-8058-64E6FB09DBA6}" destId="{13DAFDC6-2266-41A9-91FE-5EA32D10526C}" srcOrd="0" destOrd="0" presId="urn:microsoft.com/office/officeart/2005/8/layout/orgChart1"/>
    <dgm:cxn modelId="{599CA5A4-8A76-4289-83BA-D4EFF3A1591B}" type="presParOf" srcId="{872EA0A0-9258-40B9-8058-64E6FB09DBA6}" destId="{44C651BC-6446-417B-AB91-6B3248861634}" srcOrd="1" destOrd="0" presId="urn:microsoft.com/office/officeart/2005/8/layout/orgChart1"/>
    <dgm:cxn modelId="{95708A49-1E0F-469F-9609-F8D1D6ADCF3C}" type="presParOf" srcId="{DBCF592A-CD6B-4698-AFC4-119BF18A65D0}" destId="{1FD91544-9C83-4DCD-A89E-0F1984FC01C7}" srcOrd="1" destOrd="0" presId="urn:microsoft.com/office/officeart/2005/8/layout/orgChart1"/>
    <dgm:cxn modelId="{0367C783-82B7-4A63-9556-3472A84CC6EA}" type="presParOf" srcId="{DBCF592A-CD6B-4698-AFC4-119BF18A65D0}" destId="{5109AD78-9596-4BE9-8402-46469E4CAD6F}" srcOrd="2" destOrd="0" presId="urn:microsoft.com/office/officeart/2005/8/layout/orgChart1"/>
    <dgm:cxn modelId="{792DE92F-46AB-466A-BAF8-1E605E2F5DDD}" type="presParOf" srcId="{E6B707F0-23F4-4335-94B2-5D61C137E95B}" destId="{10280BFE-9414-46E8-80D4-A909515B7D26}" srcOrd="2" destOrd="0" presId="urn:microsoft.com/office/officeart/2005/8/layout/orgChart1"/>
    <dgm:cxn modelId="{79DD8629-BF37-4D06-9506-E1FEB1AAEC79}" type="presParOf" srcId="{BFFA531B-C610-4E73-BD47-215B681D224C}" destId="{A9F9143E-8ADE-44DB-9B7C-CE0BCB27A562}" srcOrd="2" destOrd="0" presId="urn:microsoft.com/office/officeart/2005/8/layout/orgChart1"/>
  </dgm:cxnLst>
  <dgm:bg/>
  <dgm:whole>
    <a:ln w="1905" cap="sq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87790-00E1-4B99-AFDD-F7C1FBFD8F2F}">
      <dsp:nvSpPr>
        <dsp:cNvPr id="0" name=""/>
        <dsp:cNvSpPr/>
      </dsp:nvSpPr>
      <dsp:spPr>
        <a:xfrm>
          <a:off x="1558205" y="1480281"/>
          <a:ext cx="3022289" cy="125293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/>
            <a:t>IEROBEŽOTAS PIEKĻUVES DZĪVOJAMO TERITORIJU </a:t>
          </a:r>
          <a:r>
            <a:rPr lang="lv-LV" sz="2300" b="1" kern="1200" dirty="0"/>
            <a:t>PAZĪMES</a:t>
          </a:r>
        </a:p>
      </dsp:txBody>
      <dsp:txXfrm>
        <a:off x="1619368" y="1541444"/>
        <a:ext cx="2899963" cy="1130613"/>
      </dsp:txXfrm>
    </dsp:sp>
    <dsp:sp modelId="{B0B4716F-DFDB-4994-83BA-CC382D113F03}">
      <dsp:nvSpPr>
        <dsp:cNvPr id="0" name=""/>
        <dsp:cNvSpPr/>
      </dsp:nvSpPr>
      <dsp:spPr>
        <a:xfrm rot="16161625">
          <a:off x="2738353" y="1159875"/>
          <a:ext cx="640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852" y="0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C50D-CC11-4236-8000-569C9151A981}">
      <dsp:nvSpPr>
        <dsp:cNvPr id="0" name=""/>
        <dsp:cNvSpPr/>
      </dsp:nvSpPr>
      <dsp:spPr>
        <a:xfrm>
          <a:off x="1928269" y="0"/>
          <a:ext cx="2244497" cy="8394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PERIMETRĀLS NOŽOGOJUMS</a:t>
          </a:r>
        </a:p>
      </dsp:txBody>
      <dsp:txXfrm>
        <a:off x="1969248" y="40979"/>
        <a:ext cx="2162539" cy="757511"/>
      </dsp:txXfrm>
    </dsp:sp>
    <dsp:sp modelId="{9299AEA2-DB23-4195-AADE-0F3B81397EA6}">
      <dsp:nvSpPr>
        <dsp:cNvPr id="0" name=""/>
        <dsp:cNvSpPr/>
      </dsp:nvSpPr>
      <dsp:spPr>
        <a:xfrm rot="2680957">
          <a:off x="3580045" y="3031910"/>
          <a:ext cx="8495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541" y="0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26F6F-FEFE-4A65-A11F-9392FE6151C8}">
      <dsp:nvSpPr>
        <dsp:cNvPr id="0" name=""/>
        <dsp:cNvSpPr/>
      </dsp:nvSpPr>
      <dsp:spPr>
        <a:xfrm>
          <a:off x="3302805" y="3330600"/>
          <a:ext cx="2844197" cy="8269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KONTROLĒTA IEEJA / IEBRAUKŠANA</a:t>
          </a:r>
        </a:p>
      </dsp:txBody>
      <dsp:txXfrm>
        <a:off x="3343172" y="3370967"/>
        <a:ext cx="2763463" cy="746193"/>
      </dsp:txXfrm>
    </dsp:sp>
    <dsp:sp modelId="{B72C8537-EDA6-4FF2-A47B-01BB613F962A}">
      <dsp:nvSpPr>
        <dsp:cNvPr id="0" name=""/>
        <dsp:cNvSpPr/>
      </dsp:nvSpPr>
      <dsp:spPr>
        <a:xfrm rot="8217337">
          <a:off x="1641176" y="3031911"/>
          <a:ext cx="875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5201" y="0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83497-6191-459C-AD1C-9CEA2F55FD78}">
      <dsp:nvSpPr>
        <dsp:cNvPr id="0" name=""/>
        <dsp:cNvSpPr/>
      </dsp:nvSpPr>
      <dsp:spPr>
        <a:xfrm>
          <a:off x="289394" y="3330602"/>
          <a:ext cx="2040321" cy="8394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UZRAUDZĪBA</a:t>
          </a:r>
        </a:p>
      </dsp:txBody>
      <dsp:txXfrm>
        <a:off x="330373" y="3371581"/>
        <a:ext cx="1958363" cy="757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8A-6D61-4D3F-9770-29709B5731DF}">
      <dsp:nvSpPr>
        <dsp:cNvPr id="0" name=""/>
        <dsp:cNvSpPr/>
      </dsp:nvSpPr>
      <dsp:spPr>
        <a:xfrm>
          <a:off x="5993195" y="2169272"/>
          <a:ext cx="241680" cy="199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920"/>
              </a:lnTo>
              <a:lnTo>
                <a:pt x="241680" y="19959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0EB5-33E4-4BD7-A70F-FD031B42B1AC}">
      <dsp:nvSpPr>
        <dsp:cNvPr id="0" name=""/>
        <dsp:cNvSpPr/>
      </dsp:nvSpPr>
      <dsp:spPr>
        <a:xfrm>
          <a:off x="5993195" y="2169272"/>
          <a:ext cx="241680" cy="115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209"/>
              </a:lnTo>
              <a:lnTo>
                <a:pt x="241680" y="11552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0DB1-19CF-4721-9ECD-BD9179FA65C5}">
      <dsp:nvSpPr>
        <dsp:cNvPr id="0" name=""/>
        <dsp:cNvSpPr/>
      </dsp:nvSpPr>
      <dsp:spPr>
        <a:xfrm>
          <a:off x="5993195" y="2169272"/>
          <a:ext cx="241680" cy="40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440"/>
              </a:lnTo>
              <a:lnTo>
                <a:pt x="241680" y="4074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ADC44-BED3-469F-AD34-A838DDA7E21C}">
      <dsp:nvSpPr>
        <dsp:cNvPr id="0" name=""/>
        <dsp:cNvSpPr/>
      </dsp:nvSpPr>
      <dsp:spPr>
        <a:xfrm>
          <a:off x="3768153" y="1161690"/>
          <a:ext cx="2869523" cy="564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9"/>
              </a:lnTo>
              <a:lnTo>
                <a:pt x="2869523" y="471709"/>
              </a:lnTo>
              <a:lnTo>
                <a:pt x="2869523" y="5647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95CCB-6A1A-414B-911F-A7617A70DED1}">
      <dsp:nvSpPr>
        <dsp:cNvPr id="0" name=""/>
        <dsp:cNvSpPr/>
      </dsp:nvSpPr>
      <dsp:spPr>
        <a:xfrm>
          <a:off x="4021991" y="2169272"/>
          <a:ext cx="249794" cy="330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437"/>
              </a:lnTo>
              <a:lnTo>
                <a:pt x="249794" y="330543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9D906-AA49-42B0-B66B-8A8114BC48A8}">
      <dsp:nvSpPr>
        <dsp:cNvPr id="0" name=""/>
        <dsp:cNvSpPr/>
      </dsp:nvSpPr>
      <dsp:spPr>
        <a:xfrm>
          <a:off x="4021991" y="2169272"/>
          <a:ext cx="249794" cy="25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061"/>
              </a:lnTo>
              <a:lnTo>
                <a:pt x="249794" y="256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12AC2-C1DB-4D84-AA13-3A9BD8A95ED6}">
      <dsp:nvSpPr>
        <dsp:cNvPr id="0" name=""/>
        <dsp:cNvSpPr/>
      </dsp:nvSpPr>
      <dsp:spPr>
        <a:xfrm>
          <a:off x="4021991" y="2169272"/>
          <a:ext cx="249794" cy="182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686"/>
              </a:lnTo>
              <a:lnTo>
                <a:pt x="249794" y="18266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EC65-96D5-4BE0-8E9F-1BE873A7571A}">
      <dsp:nvSpPr>
        <dsp:cNvPr id="0" name=""/>
        <dsp:cNvSpPr/>
      </dsp:nvSpPr>
      <dsp:spPr>
        <a:xfrm>
          <a:off x="4021991" y="2169272"/>
          <a:ext cx="249794" cy="1197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11"/>
              </a:lnTo>
              <a:lnTo>
                <a:pt x="249794" y="11978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7A31D-185C-4307-91B1-0178CD3BF020}">
      <dsp:nvSpPr>
        <dsp:cNvPr id="0" name=""/>
        <dsp:cNvSpPr/>
      </dsp:nvSpPr>
      <dsp:spPr>
        <a:xfrm>
          <a:off x="4021991" y="2169272"/>
          <a:ext cx="249794" cy="48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188"/>
              </a:lnTo>
              <a:lnTo>
                <a:pt x="249794" y="4881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C2070-7AE8-4285-90C3-A5AD2BDA6CD2}">
      <dsp:nvSpPr>
        <dsp:cNvPr id="0" name=""/>
        <dsp:cNvSpPr/>
      </dsp:nvSpPr>
      <dsp:spPr>
        <a:xfrm>
          <a:off x="3768153" y="1161690"/>
          <a:ext cx="919956" cy="564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9"/>
              </a:lnTo>
              <a:lnTo>
                <a:pt x="919956" y="471709"/>
              </a:lnTo>
              <a:lnTo>
                <a:pt x="919956" y="5647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97945-CBFE-4F20-93E5-7AFE07B1B509}">
      <dsp:nvSpPr>
        <dsp:cNvPr id="0" name=""/>
        <dsp:cNvSpPr/>
      </dsp:nvSpPr>
      <dsp:spPr>
        <a:xfrm>
          <a:off x="2148736" y="2169272"/>
          <a:ext cx="253453" cy="229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064"/>
              </a:lnTo>
              <a:lnTo>
                <a:pt x="253453" y="229406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DEAA3-E689-4A2D-AE23-B7BD5371D968}">
      <dsp:nvSpPr>
        <dsp:cNvPr id="0" name=""/>
        <dsp:cNvSpPr/>
      </dsp:nvSpPr>
      <dsp:spPr>
        <a:xfrm>
          <a:off x="2148736" y="2169272"/>
          <a:ext cx="253453" cy="166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189"/>
              </a:lnTo>
              <a:lnTo>
                <a:pt x="253453" y="166518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0926-3073-48F6-BDDA-28D05FC71E35}">
      <dsp:nvSpPr>
        <dsp:cNvPr id="0" name=""/>
        <dsp:cNvSpPr/>
      </dsp:nvSpPr>
      <dsp:spPr>
        <a:xfrm>
          <a:off x="2148736" y="2169272"/>
          <a:ext cx="253453" cy="103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314"/>
              </a:lnTo>
              <a:lnTo>
                <a:pt x="253453" y="10363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E6496-6FAF-4B73-AD2C-60A6C28D41BF}">
      <dsp:nvSpPr>
        <dsp:cNvPr id="0" name=""/>
        <dsp:cNvSpPr/>
      </dsp:nvSpPr>
      <dsp:spPr>
        <a:xfrm>
          <a:off x="2148736" y="2169272"/>
          <a:ext cx="253453" cy="40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440"/>
              </a:lnTo>
              <a:lnTo>
                <a:pt x="253453" y="4074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736C5-57F6-4E34-993C-BD1A1595E8C9}">
      <dsp:nvSpPr>
        <dsp:cNvPr id="0" name=""/>
        <dsp:cNvSpPr/>
      </dsp:nvSpPr>
      <dsp:spPr>
        <a:xfrm>
          <a:off x="2824611" y="1161690"/>
          <a:ext cx="943541" cy="564711"/>
        </a:xfrm>
        <a:custGeom>
          <a:avLst/>
          <a:gdLst/>
          <a:ahLst/>
          <a:cxnLst/>
          <a:rect l="0" t="0" r="0" b="0"/>
          <a:pathLst>
            <a:path>
              <a:moveTo>
                <a:pt x="943541" y="0"/>
              </a:moveTo>
              <a:lnTo>
                <a:pt x="943541" y="471709"/>
              </a:lnTo>
              <a:lnTo>
                <a:pt x="0" y="471709"/>
              </a:lnTo>
              <a:lnTo>
                <a:pt x="0" y="5647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89354-FE03-453A-9FB8-279D1C08F988}">
      <dsp:nvSpPr>
        <dsp:cNvPr id="0" name=""/>
        <dsp:cNvSpPr/>
      </dsp:nvSpPr>
      <dsp:spPr>
        <a:xfrm>
          <a:off x="184452" y="2169272"/>
          <a:ext cx="268218" cy="177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297"/>
              </a:lnTo>
              <a:lnTo>
                <a:pt x="268218" y="177229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61653-C5E3-4F3A-B326-0E599F2F3A9B}">
      <dsp:nvSpPr>
        <dsp:cNvPr id="0" name=""/>
        <dsp:cNvSpPr/>
      </dsp:nvSpPr>
      <dsp:spPr>
        <a:xfrm>
          <a:off x="184452" y="2169272"/>
          <a:ext cx="268218" cy="103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314"/>
              </a:lnTo>
              <a:lnTo>
                <a:pt x="268218" y="10363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298F-1BC3-473D-A1D2-87505D679EC9}">
      <dsp:nvSpPr>
        <dsp:cNvPr id="0" name=""/>
        <dsp:cNvSpPr/>
      </dsp:nvSpPr>
      <dsp:spPr>
        <a:xfrm>
          <a:off x="184452" y="2169272"/>
          <a:ext cx="268218" cy="40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440"/>
              </a:lnTo>
              <a:lnTo>
                <a:pt x="268218" y="4074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61B4B-428A-4C47-B156-B8B5C8046662}">
      <dsp:nvSpPr>
        <dsp:cNvPr id="0" name=""/>
        <dsp:cNvSpPr/>
      </dsp:nvSpPr>
      <dsp:spPr>
        <a:xfrm>
          <a:off x="899701" y="1161690"/>
          <a:ext cx="2868452" cy="564711"/>
        </a:xfrm>
        <a:custGeom>
          <a:avLst/>
          <a:gdLst/>
          <a:ahLst/>
          <a:cxnLst/>
          <a:rect l="0" t="0" r="0" b="0"/>
          <a:pathLst>
            <a:path>
              <a:moveTo>
                <a:pt x="2868452" y="0"/>
              </a:moveTo>
              <a:lnTo>
                <a:pt x="2868452" y="471709"/>
              </a:lnTo>
              <a:lnTo>
                <a:pt x="0" y="471709"/>
              </a:lnTo>
              <a:lnTo>
                <a:pt x="0" y="5647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7524D-D656-4427-8C62-737EBE098FE1}">
      <dsp:nvSpPr>
        <dsp:cNvPr id="0" name=""/>
        <dsp:cNvSpPr/>
      </dsp:nvSpPr>
      <dsp:spPr>
        <a:xfrm>
          <a:off x="2192489" y="333861"/>
          <a:ext cx="3151327" cy="827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DZĪVOJAMO TERITORIJU NOSLĒGŠANAS ELEMENTI</a:t>
          </a:r>
        </a:p>
      </dsp:txBody>
      <dsp:txXfrm>
        <a:off x="2192489" y="333861"/>
        <a:ext cx="3151327" cy="827829"/>
      </dsp:txXfrm>
    </dsp:sp>
    <dsp:sp modelId="{DDAAB1E8-8BAC-4FC0-8685-E872A35DFE83}">
      <dsp:nvSpPr>
        <dsp:cNvPr id="0" name=""/>
        <dsp:cNvSpPr/>
      </dsp:nvSpPr>
      <dsp:spPr>
        <a:xfrm>
          <a:off x="5640" y="1726402"/>
          <a:ext cx="1788121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Fiziskie</a:t>
          </a:r>
        </a:p>
      </dsp:txBody>
      <dsp:txXfrm>
        <a:off x="5640" y="1726402"/>
        <a:ext cx="1788121" cy="442869"/>
      </dsp:txXfrm>
    </dsp:sp>
    <dsp:sp modelId="{9A09BDEE-5D78-40DB-BA87-19C0F1870B49}">
      <dsp:nvSpPr>
        <dsp:cNvPr id="0" name=""/>
        <dsp:cNvSpPr/>
      </dsp:nvSpPr>
      <dsp:spPr>
        <a:xfrm>
          <a:off x="452670" y="2355277"/>
          <a:ext cx="885739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žogs</a:t>
          </a:r>
        </a:p>
      </dsp:txBody>
      <dsp:txXfrm>
        <a:off x="452670" y="2355277"/>
        <a:ext cx="885739" cy="442869"/>
      </dsp:txXfrm>
    </dsp:sp>
    <dsp:sp modelId="{40D8ED2A-BAE3-460A-8894-BBD716467897}">
      <dsp:nvSpPr>
        <dsp:cNvPr id="0" name=""/>
        <dsp:cNvSpPr/>
      </dsp:nvSpPr>
      <dsp:spPr>
        <a:xfrm>
          <a:off x="452670" y="2984152"/>
          <a:ext cx="885739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vārti</a:t>
          </a:r>
        </a:p>
      </dsp:txBody>
      <dsp:txXfrm>
        <a:off x="452670" y="2984152"/>
        <a:ext cx="885739" cy="442869"/>
      </dsp:txXfrm>
    </dsp:sp>
    <dsp:sp modelId="{B5D27753-84BA-4885-A347-80A6FAD1EDAB}">
      <dsp:nvSpPr>
        <dsp:cNvPr id="0" name=""/>
        <dsp:cNvSpPr/>
      </dsp:nvSpPr>
      <dsp:spPr>
        <a:xfrm>
          <a:off x="452670" y="3613027"/>
          <a:ext cx="1173329" cy="65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paceļamā barjera</a:t>
          </a:r>
        </a:p>
      </dsp:txBody>
      <dsp:txXfrm>
        <a:off x="452670" y="3613027"/>
        <a:ext cx="1173329" cy="657085"/>
      </dsp:txXfrm>
    </dsp:sp>
    <dsp:sp modelId="{20C114D4-EFF0-4310-BF25-E6F7D9F7CAA3}">
      <dsp:nvSpPr>
        <dsp:cNvPr id="0" name=""/>
        <dsp:cNvSpPr/>
      </dsp:nvSpPr>
      <dsp:spPr>
        <a:xfrm>
          <a:off x="1979767" y="1726402"/>
          <a:ext cx="1689689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Dabiskie</a:t>
          </a:r>
        </a:p>
      </dsp:txBody>
      <dsp:txXfrm>
        <a:off x="1979767" y="1726402"/>
        <a:ext cx="1689689" cy="442869"/>
      </dsp:txXfrm>
    </dsp:sp>
    <dsp:sp modelId="{7FA69525-9626-4B50-B6F2-390F36EC499C}">
      <dsp:nvSpPr>
        <dsp:cNvPr id="0" name=""/>
        <dsp:cNvSpPr/>
      </dsp:nvSpPr>
      <dsp:spPr>
        <a:xfrm>
          <a:off x="2402189" y="2355277"/>
          <a:ext cx="885739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grāvis</a:t>
          </a:r>
        </a:p>
      </dsp:txBody>
      <dsp:txXfrm>
        <a:off x="2402189" y="2355277"/>
        <a:ext cx="885739" cy="442869"/>
      </dsp:txXfrm>
    </dsp:sp>
    <dsp:sp modelId="{C1EF4333-D7A0-463B-9A5E-37006B12E6EF}">
      <dsp:nvSpPr>
        <dsp:cNvPr id="0" name=""/>
        <dsp:cNvSpPr/>
      </dsp:nvSpPr>
      <dsp:spPr>
        <a:xfrm>
          <a:off x="2402189" y="2984152"/>
          <a:ext cx="1222647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upe, ezers</a:t>
          </a:r>
          <a:endParaRPr lang="lv-LV" sz="2000" kern="1200" dirty="0"/>
        </a:p>
      </dsp:txBody>
      <dsp:txXfrm>
        <a:off x="2402189" y="2984152"/>
        <a:ext cx="1222647" cy="442869"/>
      </dsp:txXfrm>
    </dsp:sp>
    <dsp:sp modelId="{C78C462B-9A32-4C79-8C4C-6BA7F6264355}">
      <dsp:nvSpPr>
        <dsp:cNvPr id="0" name=""/>
        <dsp:cNvSpPr/>
      </dsp:nvSpPr>
      <dsp:spPr>
        <a:xfrm>
          <a:off x="2402189" y="3613027"/>
          <a:ext cx="885739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mežs</a:t>
          </a:r>
        </a:p>
      </dsp:txBody>
      <dsp:txXfrm>
        <a:off x="2402189" y="3613027"/>
        <a:ext cx="885739" cy="442869"/>
      </dsp:txXfrm>
    </dsp:sp>
    <dsp:sp modelId="{323E5BC9-B0DC-44FD-8E33-FDCEDEFF2C25}">
      <dsp:nvSpPr>
        <dsp:cNvPr id="0" name=""/>
        <dsp:cNvSpPr/>
      </dsp:nvSpPr>
      <dsp:spPr>
        <a:xfrm>
          <a:off x="2402189" y="4241902"/>
          <a:ext cx="1134977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dzīvžogs</a:t>
          </a:r>
        </a:p>
      </dsp:txBody>
      <dsp:txXfrm>
        <a:off x="2402189" y="4241902"/>
        <a:ext cx="1134977" cy="442869"/>
      </dsp:txXfrm>
    </dsp:sp>
    <dsp:sp modelId="{DF95D198-81EF-4DCF-A6C7-8D34C43B7F00}">
      <dsp:nvSpPr>
        <dsp:cNvPr id="0" name=""/>
        <dsp:cNvSpPr/>
      </dsp:nvSpPr>
      <dsp:spPr>
        <a:xfrm>
          <a:off x="3855461" y="1726402"/>
          <a:ext cx="1665296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Mentālie</a:t>
          </a:r>
        </a:p>
      </dsp:txBody>
      <dsp:txXfrm>
        <a:off x="3855461" y="1726402"/>
        <a:ext cx="1665296" cy="442869"/>
      </dsp:txXfrm>
    </dsp:sp>
    <dsp:sp modelId="{D5701D2D-9605-4810-A577-DE0371631272}">
      <dsp:nvSpPr>
        <dsp:cNvPr id="0" name=""/>
        <dsp:cNvSpPr/>
      </dsp:nvSpPr>
      <dsp:spPr>
        <a:xfrm>
          <a:off x="4271785" y="2355277"/>
          <a:ext cx="1494640" cy="604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novērošanas kamera</a:t>
          </a:r>
        </a:p>
      </dsp:txBody>
      <dsp:txXfrm>
        <a:off x="4271785" y="2355277"/>
        <a:ext cx="1494640" cy="604366"/>
      </dsp:txXfrm>
    </dsp:sp>
    <dsp:sp modelId="{57DA61EF-2210-4C07-9726-8C9ADD32079A}">
      <dsp:nvSpPr>
        <dsp:cNvPr id="0" name=""/>
        <dsp:cNvSpPr/>
      </dsp:nvSpPr>
      <dsp:spPr>
        <a:xfrm>
          <a:off x="4271785" y="3145649"/>
          <a:ext cx="1385003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apsargs</a:t>
          </a:r>
        </a:p>
      </dsp:txBody>
      <dsp:txXfrm>
        <a:off x="4271785" y="3145649"/>
        <a:ext cx="1385003" cy="442869"/>
      </dsp:txXfrm>
    </dsp:sp>
    <dsp:sp modelId="{DADEDD74-2D30-4FA5-B23D-25B5E045922C}">
      <dsp:nvSpPr>
        <dsp:cNvPr id="0" name=""/>
        <dsp:cNvSpPr/>
      </dsp:nvSpPr>
      <dsp:spPr>
        <a:xfrm>
          <a:off x="4271785" y="3774524"/>
          <a:ext cx="1442736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apsarga ēka</a:t>
          </a:r>
        </a:p>
      </dsp:txBody>
      <dsp:txXfrm>
        <a:off x="4271785" y="3774524"/>
        <a:ext cx="1442736" cy="442869"/>
      </dsp:txXfrm>
    </dsp:sp>
    <dsp:sp modelId="{86D90AA1-54F1-4C3B-A1FE-9A817481C721}">
      <dsp:nvSpPr>
        <dsp:cNvPr id="0" name=""/>
        <dsp:cNvSpPr/>
      </dsp:nvSpPr>
      <dsp:spPr>
        <a:xfrm>
          <a:off x="4271785" y="4403398"/>
          <a:ext cx="1777085" cy="66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zīme "Privātīpašums"</a:t>
          </a:r>
        </a:p>
      </dsp:txBody>
      <dsp:txXfrm>
        <a:off x="4271785" y="4403398"/>
        <a:ext cx="1777085" cy="663870"/>
      </dsp:txXfrm>
    </dsp:sp>
    <dsp:sp modelId="{A998DD85-F372-4761-9C0C-9613D843BF5F}">
      <dsp:nvSpPr>
        <dsp:cNvPr id="0" name=""/>
        <dsp:cNvSpPr/>
      </dsp:nvSpPr>
      <dsp:spPr>
        <a:xfrm>
          <a:off x="4271785" y="5253274"/>
          <a:ext cx="1831735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ēkas </a:t>
          </a:r>
          <a:r>
            <a:rPr lang="lv-LV" sz="2000" kern="1200" dirty="0" smtClean="0"/>
            <a:t>dizains</a:t>
          </a:r>
          <a:endParaRPr lang="lv-LV" sz="2000" kern="1200" dirty="0"/>
        </a:p>
      </dsp:txBody>
      <dsp:txXfrm>
        <a:off x="4271785" y="5253274"/>
        <a:ext cx="1831735" cy="442869"/>
      </dsp:txXfrm>
    </dsp:sp>
    <dsp:sp modelId="{0EDAD633-7668-469E-8F80-4BBD3C681097}">
      <dsp:nvSpPr>
        <dsp:cNvPr id="0" name=""/>
        <dsp:cNvSpPr/>
      </dsp:nvSpPr>
      <dsp:spPr>
        <a:xfrm>
          <a:off x="5832075" y="1726402"/>
          <a:ext cx="1611204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Citi</a:t>
          </a:r>
        </a:p>
      </dsp:txBody>
      <dsp:txXfrm>
        <a:off x="5832075" y="1726402"/>
        <a:ext cx="1611204" cy="442869"/>
      </dsp:txXfrm>
    </dsp:sp>
    <dsp:sp modelId="{DCB6DEAF-0692-4767-90F2-D9AD7358CB66}">
      <dsp:nvSpPr>
        <dsp:cNvPr id="0" name=""/>
        <dsp:cNvSpPr/>
      </dsp:nvSpPr>
      <dsp:spPr>
        <a:xfrm>
          <a:off x="6234876" y="2355277"/>
          <a:ext cx="885739" cy="442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/>
            <a:t>ceļš</a:t>
          </a:r>
        </a:p>
      </dsp:txBody>
      <dsp:txXfrm>
        <a:off x="6234876" y="2355277"/>
        <a:ext cx="885739" cy="442869"/>
      </dsp:txXfrm>
    </dsp:sp>
    <dsp:sp modelId="{36AF9B30-7D56-4D5E-AFE9-78C6387CA0E7}">
      <dsp:nvSpPr>
        <dsp:cNvPr id="0" name=""/>
        <dsp:cNvSpPr/>
      </dsp:nvSpPr>
      <dsp:spPr>
        <a:xfrm>
          <a:off x="6234876" y="2984152"/>
          <a:ext cx="2184419" cy="680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ātrumu regulējošs ceļa valnis</a:t>
          </a:r>
        </a:p>
      </dsp:txBody>
      <dsp:txXfrm>
        <a:off x="6234876" y="2984152"/>
        <a:ext cx="2184419" cy="680659"/>
      </dsp:txXfrm>
    </dsp:sp>
    <dsp:sp modelId="{13DAFDC6-2266-41A9-91FE-5EA32D10526C}">
      <dsp:nvSpPr>
        <dsp:cNvPr id="0" name=""/>
        <dsp:cNvSpPr/>
      </dsp:nvSpPr>
      <dsp:spPr>
        <a:xfrm>
          <a:off x="6234876" y="3850817"/>
          <a:ext cx="1921522" cy="628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ārdurvju slēdzene ar kodu</a:t>
          </a:r>
          <a:endParaRPr lang="lv-LV" sz="2000" kern="1200" dirty="0"/>
        </a:p>
      </dsp:txBody>
      <dsp:txXfrm>
        <a:off x="6234876" y="3850817"/>
        <a:ext cx="1921522" cy="62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590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720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838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392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629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198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489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64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606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68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463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7307-8FED-4C21-BFC2-F299EBE64A46}" type="datetimeFigureOut">
              <a:rPr lang="lv-LV" smtClean="0"/>
              <a:t>2013.01.30.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78B2-F635-4F07-83F2-C66458F664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55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ga.daina@gmail.com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ewportcoastrealestate.com/images/crystal-cove_680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owingtreetoys.com/img/cache/product/019186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26" y="0"/>
            <a:ext cx="9322146" cy="567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239" y="2102991"/>
            <a:ext cx="7772400" cy="1470025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accent6">
                    <a:lumMod val="50000"/>
                  </a:schemeClr>
                </a:solidFill>
              </a:rPr>
              <a:t>IEROBEŽOTAS PIEKĻUVES DZĪVOJAMĀS TERITORIJAS RĪGĀ UN PIERĪGĀ</a:t>
            </a:r>
            <a:endParaRPr lang="lv-LV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866486"/>
            <a:ext cx="7376864" cy="936104"/>
          </a:xfrm>
        </p:spPr>
        <p:txBody>
          <a:bodyPr>
            <a:normAutofit/>
          </a:bodyPr>
          <a:lstStyle/>
          <a:p>
            <a:r>
              <a:rPr lang="lv-LV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 Telpiskās attīstības plānošanas maģistrantūras studente </a:t>
            </a:r>
          </a:p>
          <a:p>
            <a:r>
              <a:rPr lang="lv-LV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DAINA ROGA</a:t>
            </a:r>
            <a:endParaRPr lang="lv-LV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56" y="26064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Rīgas centrā un tā apkārtnē (2 km rādiusā)</a:t>
            </a:r>
          </a:p>
          <a:p>
            <a:r>
              <a:rPr lang="lv-LV" sz="2000" b="1" dirty="0"/>
              <a:t>Ziedoņdārza mājas</a:t>
            </a:r>
            <a:r>
              <a:rPr lang="lv-LV" sz="2000" dirty="0"/>
              <a:t>, A.Čaka iela 92, 96, 98, Centrs, Rīga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Attēls 49" descr="C:\Users\4\Desktop\Ziedondarz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3349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ttēls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4786"/>
            <a:ext cx="2159124" cy="172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ttēls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4786"/>
            <a:ext cx="2192346" cy="172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4786"/>
            <a:ext cx="2580506" cy="1721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3203290" y="3212976"/>
            <a:ext cx="720638" cy="360040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07" y="543504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Blakus pēckara lielmēroga dzīvojamo rajonu daudzstāvu ēkām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8648"/>
            <a:ext cx="2664296" cy="181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169310"/>
            <a:ext cx="2520281" cy="182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53" y="4160158"/>
            <a:ext cx="229552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840345" y="1356719"/>
            <a:ext cx="1668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600" b="1" dirty="0"/>
              <a:t>Zolitūdes iela 46</a:t>
            </a:r>
            <a:r>
              <a:rPr lang="lv-LV" sz="1600" dirty="0"/>
              <a:t>, </a:t>
            </a:r>
            <a:endParaRPr lang="lv-LV" sz="1600" dirty="0" smtClean="0"/>
          </a:p>
          <a:p>
            <a:pPr algn="ctr"/>
            <a:r>
              <a:rPr lang="lv-LV" sz="1600" dirty="0" smtClean="0"/>
              <a:t>Imanta</a:t>
            </a:r>
            <a:r>
              <a:rPr lang="lv-LV" sz="1600" dirty="0"/>
              <a:t>, Rīga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521572" y="1342519"/>
            <a:ext cx="2343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i="1" dirty="0"/>
              <a:t>CityZEN</a:t>
            </a:r>
            <a:r>
              <a:rPr lang="lv-LV" sz="1600" i="1" dirty="0"/>
              <a:t>, </a:t>
            </a:r>
            <a:r>
              <a:rPr lang="lv-LV" sz="1600" dirty="0"/>
              <a:t>Zentenes iela 21</a:t>
            </a:r>
            <a:r>
              <a:rPr lang="lv-LV" sz="1600" dirty="0" smtClean="0"/>
              <a:t>,</a:t>
            </a:r>
          </a:p>
          <a:p>
            <a:pPr algn="ctr"/>
            <a:r>
              <a:rPr lang="lv-LV" sz="1600" i="1" dirty="0" smtClean="0"/>
              <a:t> </a:t>
            </a:r>
            <a:r>
              <a:rPr lang="lv-LV" sz="1600" dirty="0"/>
              <a:t>Imanta, Rīga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56687" y="1325401"/>
            <a:ext cx="2286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/>
              <a:t>Bajāri</a:t>
            </a:r>
            <a:r>
              <a:rPr lang="lv-LV" sz="1600" dirty="0"/>
              <a:t>, Jasmuižas iela 24, </a:t>
            </a:r>
            <a:endParaRPr lang="lv-LV" sz="1600" dirty="0" smtClean="0"/>
          </a:p>
          <a:p>
            <a:pPr algn="ctr"/>
            <a:r>
              <a:rPr lang="lv-LV" sz="1600" dirty="0" smtClean="0"/>
              <a:t>Pļavnieki</a:t>
            </a:r>
            <a:r>
              <a:rPr lang="lv-LV" sz="1600" dirty="0"/>
              <a:t>, Rīga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0068" y="2078503"/>
            <a:ext cx="2691177" cy="1800200"/>
            <a:chOff x="470068" y="2078503"/>
            <a:chExt cx="2691177" cy="1800200"/>
          </a:xfrm>
        </p:grpSpPr>
        <p:pic>
          <p:nvPicPr>
            <p:cNvPr id="12" name="Attēls 45" descr="C:\Users\4\Desktop\Bajaari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68" y="2078503"/>
              <a:ext cx="2691177" cy="1800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2699792" y="2268282"/>
              <a:ext cx="162334" cy="386285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81295" y="2059597"/>
            <a:ext cx="2502873" cy="1819106"/>
            <a:chOff x="3581295" y="1764863"/>
            <a:chExt cx="2502873" cy="1819106"/>
          </a:xfrm>
        </p:grpSpPr>
        <p:pic>
          <p:nvPicPr>
            <p:cNvPr id="2050" name="Picture 2" descr="C:\Documents and Settings\daina.roga\Desktop\Zentenes_iela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75" b="16921"/>
            <a:stretch/>
          </p:blipFill>
          <p:spPr bwMode="auto">
            <a:xfrm>
              <a:off x="3581295" y="1764863"/>
              <a:ext cx="2502873" cy="181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4693143" y="2155737"/>
              <a:ext cx="162334" cy="386285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604365" y="2078504"/>
            <a:ext cx="2276967" cy="1800200"/>
            <a:chOff x="6604365" y="2078504"/>
            <a:chExt cx="2276967" cy="1800200"/>
          </a:xfrm>
        </p:grpSpPr>
        <p:pic>
          <p:nvPicPr>
            <p:cNvPr id="2051" name="Picture 3" descr="C:\Documents and Settings\daina.roga\Desktop\zolitudes_iela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37"/>
            <a:stretch/>
          </p:blipFill>
          <p:spPr bwMode="auto">
            <a:xfrm>
              <a:off x="6604365" y="2078504"/>
              <a:ext cx="22769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 flipH="1">
              <a:off x="7956376" y="2461424"/>
              <a:ext cx="162334" cy="386285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0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841" y="260648"/>
            <a:ext cx="426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Daudzstāvu namu iekšpagalmos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6" y="4779934"/>
            <a:ext cx="2592288" cy="169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14" y="4797152"/>
            <a:ext cx="2387430" cy="1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3265" y="883459"/>
            <a:ext cx="2913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/>
              <a:t>Ūnijas iela 68/2</a:t>
            </a:r>
            <a:r>
              <a:rPr lang="lv-LV" sz="1600" dirty="0"/>
              <a:t>, Purvciems, Rīga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535996" y="883459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i="1" dirty="0"/>
              <a:t>Primavera</a:t>
            </a:r>
            <a:r>
              <a:rPr lang="lv-LV" sz="1600" i="1" dirty="0"/>
              <a:t>, </a:t>
            </a:r>
            <a:r>
              <a:rPr lang="lv-LV" sz="1600" dirty="0"/>
              <a:t>Ūnijas iela 82, </a:t>
            </a:r>
            <a:r>
              <a:rPr lang="lv-LV" sz="1600" dirty="0" smtClean="0"/>
              <a:t>Purvciems</a:t>
            </a:r>
            <a:r>
              <a:rPr lang="lv-LV" sz="1600" dirty="0"/>
              <a:t>, Rīga</a:t>
            </a: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592288" cy="169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3480714" y="1327673"/>
            <a:ext cx="5267750" cy="3253455"/>
            <a:chOff x="3480714" y="1327673"/>
            <a:chExt cx="5267750" cy="3253455"/>
          </a:xfrm>
        </p:grpSpPr>
        <p:pic>
          <p:nvPicPr>
            <p:cNvPr id="3074" name="Picture 2" descr="C:\Documents and Settings\daina.roga\Desktop\Primaver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714" y="1327673"/>
              <a:ext cx="5267750" cy="3253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6444208" y="3140968"/>
              <a:ext cx="504614" cy="18002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8116" y="1550244"/>
            <a:ext cx="2743724" cy="2808312"/>
            <a:chOff x="388116" y="1550244"/>
            <a:chExt cx="2743724" cy="2808312"/>
          </a:xfrm>
        </p:grpSpPr>
        <p:pic>
          <p:nvPicPr>
            <p:cNvPr id="15" name="Picture 2" descr="C:\Documents and Settings\daina.roga\Desktop\Primaver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3" r="5846"/>
            <a:stretch/>
          </p:blipFill>
          <p:spPr bwMode="auto">
            <a:xfrm>
              <a:off x="388116" y="1550244"/>
              <a:ext cx="2743724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1652245" y="2276872"/>
              <a:ext cx="327467" cy="288032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0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Ūdensteču un ūdenstilpju piekrastēs.</a:t>
            </a:r>
          </a:p>
          <a:p>
            <a:r>
              <a:rPr lang="lv-LV" sz="2000" b="1" i="1" dirty="0"/>
              <a:t>Ezerkrasti</a:t>
            </a:r>
            <a:r>
              <a:rPr lang="lv-LV" sz="2000" i="1" dirty="0"/>
              <a:t>, </a:t>
            </a:r>
            <a:r>
              <a:rPr lang="lv-LV" sz="2000" dirty="0"/>
              <a:t>Pie Sunīšu ezera, Garkalnes novads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daina\Downloads\Sunisu_ezers_lgia20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902923"/>
            <a:ext cx="3888432" cy="360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147764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39545"/>
            <a:ext cx="2495759" cy="199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720330" cy="1870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148065" y="3429000"/>
            <a:ext cx="432047" cy="504056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«Meža ielokā»</a:t>
            </a:r>
          </a:p>
          <a:p>
            <a:r>
              <a:rPr lang="lv-LV" sz="2000" b="1" dirty="0" smtClean="0"/>
              <a:t>LIBERU ciems</a:t>
            </a:r>
            <a:r>
              <a:rPr lang="lv-LV" sz="2000" dirty="0" smtClean="0"/>
              <a:t>, Babītes pagasts, Babītes novads, 2.5 km no Kārļa Ulmaņa gatves</a:t>
            </a:r>
            <a:endParaRPr lang="en-US" sz="2000" dirty="0"/>
          </a:p>
        </p:txBody>
      </p:sp>
      <p:pic>
        <p:nvPicPr>
          <p:cNvPr id="1027" name="Picture 3" descr="Z:\Dainai\MAGISTRS\MD_Varianti\Aptaujas_Anketas\lib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70" y="1124744"/>
            <a:ext cx="7205067" cy="35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Liberi_121012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2647"/>
            <a:ext cx="2539317" cy="19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Liberi_121012 (17)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1908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2232248" cy="1737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301859" y="1700808"/>
            <a:ext cx="360319" cy="576064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902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C00000"/>
                </a:solidFill>
              </a:rPr>
              <a:t>C</a:t>
            </a:r>
            <a:r>
              <a:rPr lang="lv-LV" sz="2400" b="1" dirty="0" smtClean="0">
                <a:solidFill>
                  <a:srgbClr val="C00000"/>
                </a:solidFill>
              </a:rPr>
              <a:t>eļa malā. </a:t>
            </a:r>
          </a:p>
          <a:p>
            <a:r>
              <a:rPr lang="lv-LV" sz="2000" b="1" i="1" dirty="0" smtClean="0"/>
              <a:t>OLD CAPTAIN, </a:t>
            </a:r>
            <a:r>
              <a:rPr lang="lv-LV" sz="2000" dirty="0" smtClean="0"/>
              <a:t>Mārupes novads, 2 km no Kārļa Ulmaņa gatves </a:t>
            </a:r>
            <a:endParaRPr 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8500" r="6121"/>
          <a:stretch>
            <a:fillRect/>
          </a:stretch>
        </p:blipFill>
        <p:spPr bwMode="auto">
          <a:xfrm>
            <a:off x="1529206" y="908720"/>
            <a:ext cx="6387392" cy="34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E:\Anda Documents\Daina\GC_BILDES\5_Old_Captain_070912\Old_Captain (4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/>
          </a:blip>
          <a:srcRect b="28405"/>
          <a:stretch>
            <a:fillRect/>
          </a:stretch>
        </p:blipFill>
        <p:spPr bwMode="auto">
          <a:xfrm>
            <a:off x="899592" y="4509120"/>
            <a:ext cx="4034355" cy="2166295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35934"/>
            <a:ext cx="3096344" cy="1604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6912260" y="1556792"/>
            <a:ext cx="522095" cy="224054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LU_LU\LU\LU\III_semestris\MAGISTRA_DARBS\GC_BILDES\7_Lugazu_iela_Riga_081012\Lugazu_iela_08101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55576" y="2924944"/>
            <a:ext cx="1224136" cy="172819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04048" y="2924944"/>
            <a:ext cx="1512168" cy="172819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576" y="260648"/>
            <a:ext cx="302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Ganību </a:t>
            </a:r>
            <a:r>
              <a:rPr lang="lv-LV" b="1" dirty="0" smtClean="0"/>
              <a:t>iela / Lugažu </a:t>
            </a:r>
            <a:r>
              <a:rPr lang="lv-LV" b="1" dirty="0"/>
              <a:t>iela</a:t>
            </a:r>
            <a:r>
              <a:rPr lang="lv-LV" dirty="0"/>
              <a:t>, </a:t>
            </a:r>
            <a:r>
              <a:rPr lang="lv-LV" dirty="0" smtClean="0"/>
              <a:t>Rīga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338936" cy="634082"/>
          </a:xfrm>
        </p:spPr>
        <p:txBody>
          <a:bodyPr>
            <a:normAutofit/>
          </a:bodyPr>
          <a:lstStyle/>
          <a:p>
            <a:r>
              <a:rPr lang="lv-LV" sz="3200" dirty="0" smtClean="0">
                <a:solidFill>
                  <a:srgbClr val="C00000"/>
                </a:solidFill>
              </a:rPr>
              <a:t>SECINĀJUMI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3"/>
            <a:ext cx="8507288" cy="3312368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Neregulēta un nekoordinēta ierobežotas piekļuves dzīvojamo teritoriju izplatīšanās rada </a:t>
            </a:r>
            <a:r>
              <a:rPr lang="lv-LV" sz="2000" b="1" dirty="0"/>
              <a:t>segregācijas un citu sociālo procesu draudus</a:t>
            </a:r>
            <a:r>
              <a:rPr lang="lv-LV" sz="2000" dirty="0"/>
              <a:t>. Tās veicina </a:t>
            </a:r>
            <a:r>
              <a:rPr lang="lv-LV" sz="2000" b="1" dirty="0"/>
              <a:t>fragmentētas apdzīvoto vietu </a:t>
            </a:r>
            <a:r>
              <a:rPr lang="lv-LV" sz="2000" dirty="0"/>
              <a:t>struktūras veidošanos, kad publiskā ārtelpa kļūst par </a:t>
            </a:r>
            <a:r>
              <a:rPr lang="lv-LV" sz="2000" b="1" dirty="0"/>
              <a:t>priviliģētu iežogotu privāto telpu</a:t>
            </a:r>
            <a:r>
              <a:rPr lang="lv-LV" sz="2000" dirty="0"/>
              <a:t> un kad vēsturiski izveidojusies gājēju pārvietošanās konkrētā teritorijā tiek mākslīgi un visbiežāk, vienpusējās interesēs, izmainīta. </a:t>
            </a:r>
            <a:endParaRPr lang="lv-LV" sz="2000" dirty="0" smtClean="0"/>
          </a:p>
          <a:p>
            <a:pPr algn="just"/>
            <a:endParaRPr lang="lv-LV" sz="2000" dirty="0" smtClean="0"/>
          </a:p>
          <a:p>
            <a:pPr algn="just"/>
            <a:r>
              <a:rPr lang="lv-LV" sz="2000" dirty="0"/>
              <a:t>Dzīvojamo teritoriju noslēgšanas elementi gan tieši, gan simboliski uzsver </a:t>
            </a:r>
            <a:r>
              <a:rPr lang="lv-LV" sz="2000" b="1" dirty="0"/>
              <a:t>sabiedrības sociālekonomiskā statusa atšķirības</a:t>
            </a:r>
            <a:r>
              <a:rPr lang="lv-LV" sz="2000" dirty="0"/>
              <a:t>, kā rezultātā fiziskās barjeras rada arī sociālās barjeras. </a:t>
            </a:r>
            <a:endParaRPr lang="lv-LV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098" name="Picture 2" descr="F:\Unijas68_141012 (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 bwMode="auto">
          <a:xfrm>
            <a:off x="5508104" y="4239138"/>
            <a:ext cx="3503712" cy="23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316097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lv-LV" sz="2000" dirty="0"/>
              <a:t>Ikviena norobežota dzīvojamā teritorija ir </a:t>
            </a:r>
            <a:r>
              <a:rPr lang="lv-LV" sz="2000" b="1" dirty="0"/>
              <a:t>norobežota nosacīti</a:t>
            </a:r>
            <a:r>
              <a:rPr lang="lv-LV" sz="2000" dirty="0"/>
              <a:t>. Žogs, apsargs vai uzraksts „Privātīpašums” galvenokārt kalpo kā </a:t>
            </a:r>
            <a:r>
              <a:rPr lang="lv-LV" sz="2000" b="1" dirty="0"/>
              <a:t>īslaicīga mentāla barjera</a:t>
            </a:r>
            <a:r>
              <a:rPr lang="lv-LV" sz="2000" dirty="0"/>
              <a:t>, kas mērķtiecīgam pārkāpējam patiesībā ir </a:t>
            </a:r>
            <a:r>
              <a:rPr lang="lv-LV" sz="2000" b="1" dirty="0"/>
              <a:t>viegli pārvarams </a:t>
            </a:r>
            <a:r>
              <a:rPr lang="lv-LV" sz="2000" dirty="0"/>
              <a:t>fizisks šķērslis. </a:t>
            </a:r>
          </a:p>
          <a:p>
            <a:pPr algn="just"/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6670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LU_LU\LU\LU\III_semestris\MAGISTRA_DARBS\GC_BILDES\SAM_1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35296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</a:rPr>
              <a:t>Par atvērtību!</a:t>
            </a:r>
            <a:endParaRPr lang="lv-LV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lv-LV" dirty="0">
                <a:hlinkClick r:id="rId3"/>
              </a:rPr>
              <a:t>r</a:t>
            </a:r>
            <a:r>
              <a:rPr lang="lv-LV" dirty="0" smtClean="0">
                <a:hlinkClick r:id="rId3"/>
              </a:rPr>
              <a:t>oga.daina@gmail.com</a:t>
            </a:r>
            <a:r>
              <a:rPr lang="lv-LV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0259"/>
            <a:ext cx="2232248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sz="2400" b="1" dirty="0" smtClean="0">
                <a:solidFill>
                  <a:schemeClr val="accent6">
                    <a:lumMod val="75000"/>
                  </a:schemeClr>
                </a:solidFill>
              </a:rPr>
              <a:t>NOSLĒGT</a:t>
            </a:r>
          </a:p>
          <a:p>
            <a:pPr>
              <a:lnSpc>
                <a:spcPct val="150000"/>
              </a:lnSpc>
            </a:pPr>
            <a:r>
              <a:rPr lang="lv-LV" sz="2400" b="1" dirty="0" smtClean="0">
                <a:solidFill>
                  <a:srgbClr val="0070C0"/>
                </a:solidFill>
              </a:rPr>
              <a:t>IESLĒGT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lv-LV" sz="2400" b="1" dirty="0" smtClean="0">
                <a:solidFill>
                  <a:schemeClr val="accent4">
                    <a:lumMod val="75000"/>
                  </a:schemeClr>
                </a:solidFill>
              </a:rPr>
              <a:t>NOROBEŽOT</a:t>
            </a:r>
          </a:p>
          <a:p>
            <a:pPr>
              <a:lnSpc>
                <a:spcPct val="150000"/>
              </a:lnSpc>
            </a:pPr>
            <a:r>
              <a:rPr lang="lv-LV" sz="2400" b="1" dirty="0">
                <a:solidFill>
                  <a:srgbClr val="00B050"/>
                </a:solidFill>
              </a:rPr>
              <a:t>IEROBEŽOT</a:t>
            </a:r>
          </a:p>
          <a:p>
            <a:pPr>
              <a:lnSpc>
                <a:spcPct val="150000"/>
              </a:lnSpc>
            </a:pP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</a:rPr>
              <a:t>IEŽOGOT</a:t>
            </a:r>
          </a:p>
          <a:p>
            <a:pPr>
              <a:lnSpc>
                <a:spcPct val="150000"/>
              </a:lnSpc>
            </a:pPr>
            <a:r>
              <a:rPr lang="lv-LV" sz="2400" b="1" dirty="0">
                <a:solidFill>
                  <a:srgbClr val="0070C0"/>
                </a:solidFill>
              </a:rPr>
              <a:t>SARGĀT</a:t>
            </a:r>
          </a:p>
          <a:p>
            <a:pPr>
              <a:lnSpc>
                <a:spcPct val="150000"/>
              </a:lnSpc>
            </a:pPr>
            <a:r>
              <a:rPr lang="lv-LV" sz="2400" b="1" dirty="0" smtClean="0">
                <a:solidFill>
                  <a:srgbClr val="FF9900"/>
                </a:solidFill>
              </a:rPr>
              <a:t>NOVĒROT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8663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u="sng" dirty="0" smtClean="0"/>
              <a:t>TERITORIJU:</a:t>
            </a:r>
            <a:endParaRPr lang="en-US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5856" y="2420888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 smtClean="0"/>
              <a:t>„</a:t>
            </a:r>
            <a:r>
              <a:rPr lang="lv-LV" sz="2800" b="1" dirty="0"/>
              <a:t>Aizsargāt svarīgāko, kas Jums ir!”</a:t>
            </a:r>
            <a:r>
              <a:rPr lang="lv-LV" sz="2800" dirty="0"/>
              <a:t>, </a:t>
            </a:r>
            <a:r>
              <a:rPr lang="lv-LV" dirty="0"/>
              <a:t>un tas ir </a:t>
            </a:r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3635896" y="340755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400" dirty="0" smtClean="0"/>
              <a:t>mans </a:t>
            </a:r>
            <a:r>
              <a:rPr lang="lv-LV" sz="2800" b="1" dirty="0"/>
              <a:t>īpašums</a:t>
            </a:r>
            <a:r>
              <a:rPr lang="lv-LV" sz="2400" dirty="0"/>
              <a:t>, </a:t>
            </a:r>
            <a:endParaRPr lang="lv-LV" sz="2400" dirty="0" smtClean="0"/>
          </a:p>
          <a:p>
            <a:pPr algn="ctr"/>
            <a:r>
              <a:rPr lang="lv-LV" sz="2400" dirty="0" smtClean="0"/>
              <a:t>manas </a:t>
            </a:r>
            <a:r>
              <a:rPr lang="lv-LV" sz="2800" b="1" dirty="0"/>
              <a:t>mājas</a:t>
            </a:r>
            <a:r>
              <a:rPr lang="lv-LV" sz="2400" dirty="0"/>
              <a:t>, </a:t>
            </a:r>
            <a:endParaRPr lang="lv-LV" sz="2400" dirty="0" smtClean="0"/>
          </a:p>
          <a:p>
            <a:pPr algn="ctr"/>
            <a:r>
              <a:rPr lang="lv-LV" sz="2400" dirty="0" smtClean="0"/>
              <a:t>mana </a:t>
            </a:r>
            <a:r>
              <a:rPr lang="lv-LV" sz="2800" b="1" dirty="0"/>
              <a:t>zeme</a:t>
            </a:r>
            <a:r>
              <a:rPr lang="lv-LV" sz="2800" dirty="0"/>
              <a:t> </a:t>
            </a:r>
            <a:r>
              <a:rPr lang="lv-LV" sz="2400" dirty="0"/>
              <a:t>un </a:t>
            </a:r>
            <a:endParaRPr lang="lv-LV" sz="2400" dirty="0" smtClean="0"/>
          </a:p>
          <a:p>
            <a:pPr algn="ctr"/>
            <a:r>
              <a:rPr lang="lv-LV" sz="2400" dirty="0" smtClean="0"/>
              <a:t>mana </a:t>
            </a:r>
            <a:r>
              <a:rPr lang="lv-LV" sz="2800" b="1" dirty="0" smtClean="0"/>
              <a:t>apkaime</a:t>
            </a: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2740372" y="6300028"/>
            <a:ext cx="6224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 smtClean="0"/>
              <a:t>*SIA «Betefence» - </a:t>
            </a:r>
            <a:r>
              <a:rPr lang="en-US" sz="1600" dirty="0" err="1" smtClean="0"/>
              <a:t>augstākās</a:t>
            </a:r>
            <a:r>
              <a:rPr lang="en-US" sz="1600" dirty="0" smtClean="0"/>
              <a:t> </a:t>
            </a:r>
            <a:r>
              <a:rPr lang="en-US" sz="1600" dirty="0" err="1"/>
              <a:t>klases</a:t>
            </a:r>
            <a:r>
              <a:rPr lang="en-US" sz="1600" dirty="0"/>
              <a:t> </a:t>
            </a:r>
            <a:r>
              <a:rPr lang="en-US" sz="1600" dirty="0" err="1"/>
              <a:t>žogu</a:t>
            </a:r>
            <a:r>
              <a:rPr lang="en-US" sz="1600" dirty="0"/>
              <a:t> un </a:t>
            </a:r>
            <a:r>
              <a:rPr lang="en-US" sz="1600" dirty="0" err="1"/>
              <a:t>apžogojumu</a:t>
            </a:r>
            <a:r>
              <a:rPr lang="en-US" sz="1600" dirty="0"/>
              <a:t> </a:t>
            </a:r>
            <a:r>
              <a:rPr lang="en-US" sz="1600" dirty="0" err="1"/>
              <a:t>ražotājs</a:t>
            </a:r>
            <a:r>
              <a:rPr lang="en-US" sz="1600" dirty="0"/>
              <a:t> </a:t>
            </a:r>
            <a:r>
              <a:rPr lang="en-US" sz="1600" dirty="0" err="1"/>
              <a:t>Eiropā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55776" y="145757"/>
            <a:ext cx="108520" cy="652360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40372" y="1844824"/>
            <a:ext cx="263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(SIA «</a:t>
            </a:r>
            <a:r>
              <a:rPr lang="lv-LV" i="1" dirty="0" smtClean="0"/>
              <a:t>Betafence»*</a:t>
            </a:r>
            <a:r>
              <a:rPr lang="lv-LV" dirty="0" smtClean="0"/>
              <a:t> </a:t>
            </a:r>
            <a:r>
              <a:rPr lang="lv-LV" dirty="0"/>
              <a:t>sauklis)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8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1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2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8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uiExpand="1" build="p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887" y="332656"/>
            <a:ext cx="6121678" cy="1008112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solidFill>
                  <a:srgbClr val="C00000"/>
                </a:solidFill>
              </a:rPr>
              <a:t>SLĒGTO VĀRTU KOPIENAS </a:t>
            </a:r>
            <a:r>
              <a:rPr lang="lv-LV" sz="2800" dirty="0" smtClean="0">
                <a:solidFill>
                  <a:srgbClr val="C00000"/>
                </a:solidFill>
              </a:rPr>
              <a:t/>
            </a:r>
            <a:br>
              <a:rPr lang="lv-LV" sz="2800" dirty="0" smtClean="0">
                <a:solidFill>
                  <a:srgbClr val="C00000"/>
                </a:solidFill>
              </a:rPr>
            </a:br>
            <a:r>
              <a:rPr lang="lv-LV" sz="2000" dirty="0" smtClean="0">
                <a:solidFill>
                  <a:srgbClr val="C00000"/>
                </a:solidFill>
              </a:rPr>
              <a:t>(angļu val. - gated communities)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58" y="1384176"/>
            <a:ext cx="8291264" cy="1828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lv-LV" sz="2400" u="sng" dirty="0"/>
              <a:t>lielas</a:t>
            </a:r>
            <a:r>
              <a:rPr lang="lv-LV" sz="2400" dirty="0"/>
              <a:t> dzīvojamās teritorijas ārzemēs, kurās, izmantojot dažādus </a:t>
            </a:r>
            <a:r>
              <a:rPr lang="lv-LV" sz="2400" b="1" dirty="0"/>
              <a:t>fiziskus</a:t>
            </a:r>
            <a:r>
              <a:rPr lang="lv-LV" sz="2400" dirty="0"/>
              <a:t> un </a:t>
            </a:r>
            <a:r>
              <a:rPr lang="lv-LV" sz="2400" b="1" dirty="0"/>
              <a:t>mentālus</a:t>
            </a:r>
            <a:r>
              <a:rPr lang="lv-LV" sz="2400" dirty="0"/>
              <a:t> noslēgšanas elementus </a:t>
            </a:r>
            <a:endParaRPr lang="lv-LV" sz="2400" dirty="0" smtClean="0"/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lv-LV" sz="2000" dirty="0" smtClean="0"/>
              <a:t>(</a:t>
            </a:r>
            <a:r>
              <a:rPr lang="lv-LV" sz="2000" dirty="0"/>
              <a:t>visbiežāk fiziski grūti pārvaramus </a:t>
            </a:r>
            <a:r>
              <a:rPr lang="lv-LV" sz="2000" dirty="0" smtClean="0"/>
              <a:t>žogus, </a:t>
            </a:r>
            <a:r>
              <a:rPr lang="lv-LV" sz="2000" dirty="0"/>
              <a:t>vārtus, apsargus un kameras) </a:t>
            </a:r>
            <a:r>
              <a:rPr lang="lv-LV" sz="2400" dirty="0"/>
              <a:t>norobežotas </a:t>
            </a:r>
            <a:r>
              <a:rPr lang="lv-LV" sz="2400" u="sng" dirty="0"/>
              <a:t>vairākas</a:t>
            </a:r>
            <a:r>
              <a:rPr lang="lv-LV" sz="2400" dirty="0"/>
              <a:t> dzīvojamās mājas. </a:t>
            </a:r>
            <a:endParaRPr lang="lv-LV" sz="2400" dirty="0" smtClean="0"/>
          </a:p>
          <a:p>
            <a:pPr marL="0" indent="0" algn="ctr">
              <a:spcBef>
                <a:spcPts val="400"/>
              </a:spcBef>
              <a:buNone/>
            </a:pPr>
            <a:endParaRPr lang="lv-LV" sz="2400" dirty="0" smtClean="0"/>
          </a:p>
          <a:p>
            <a:pPr marL="0" indent="0">
              <a:spcBef>
                <a:spcPts val="400"/>
              </a:spcBef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8258" y="551723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dirty="0"/>
              <a:t>Šajās teritorijās </a:t>
            </a:r>
            <a:r>
              <a:rPr lang="lv-LV" sz="2000" b="1" dirty="0"/>
              <a:t>brīva pieeja </a:t>
            </a:r>
            <a:r>
              <a:rPr lang="lv-LV" sz="2000" dirty="0"/>
              <a:t>ielām, ietvēm, parkiem, ūdenstecēm, </a:t>
            </a:r>
            <a:r>
              <a:rPr lang="lv-LV" sz="2000" dirty="0" smtClean="0"/>
              <a:t>ūdenstilpnēm un </a:t>
            </a:r>
            <a:r>
              <a:rPr lang="lv-LV" sz="2000" dirty="0"/>
              <a:t>rotaļu laukumiem, tas ir, </a:t>
            </a:r>
            <a:r>
              <a:rPr lang="lv-LV" sz="2000" dirty="0" smtClean="0"/>
              <a:t>teritorijām</a:t>
            </a:r>
            <a:r>
              <a:rPr lang="lv-LV" sz="2000" dirty="0"/>
              <a:t>, kurām vajadzētu būt kopīgām visai apkaimei, ir </a:t>
            </a:r>
            <a:r>
              <a:rPr lang="lv-LV" sz="2000" b="1" dirty="0"/>
              <a:t>tikai tās iekšienē dzīvojošajiem. </a:t>
            </a:r>
            <a:endParaRPr lang="en-US" sz="2000" b="1" dirty="0"/>
          </a:p>
        </p:txBody>
      </p:sp>
      <p:pic>
        <p:nvPicPr>
          <p:cNvPr id="1028" name="Picture 4" descr="http://www.fairwaysgolf.ca/picture.php?what=directory&amp;id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07" y="3068960"/>
            <a:ext cx="3786039" cy="227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3200" dirty="0" smtClean="0">
                <a:solidFill>
                  <a:srgbClr val="C00000"/>
                </a:solidFill>
              </a:rPr>
              <a:t>SLĒGTO VĀRTU KOPIENU PIEMĒRI</a:t>
            </a:r>
            <a:endParaRPr lang="lv-LV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Our gated commun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546" r="996" b="1838"/>
          <a:stretch/>
        </p:blipFill>
        <p:spPr bwMode="auto">
          <a:xfrm>
            <a:off x="583991" y="1052736"/>
            <a:ext cx="3916001" cy="223140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scapefromamerica.com/wp-content/uploads/2009/11/Gated_Entra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0369" r="10013"/>
          <a:stretch/>
        </p:blipFill>
        <p:spPr bwMode="auto">
          <a:xfrm>
            <a:off x="4883820" y="1052736"/>
            <a:ext cx="3672408" cy="223140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ated_community_alphaville_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/>
          <a:stretch/>
        </p:blipFill>
        <p:spPr bwMode="auto">
          <a:xfrm>
            <a:off x="583991" y="3789040"/>
            <a:ext cx="3916001" cy="26031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ystal Cove Real Estate | Newport Coast, California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20" y="3790336"/>
            <a:ext cx="3672408" cy="26283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Meadows of Martin_b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70578" cy="491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ina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11" y="72008"/>
            <a:ext cx="2741189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19424" y="1762921"/>
            <a:ext cx="3392176" cy="4434679"/>
          </a:xfrm>
          <a:custGeom>
            <a:avLst/>
            <a:gdLst>
              <a:gd name="connsiteX0" fmla="*/ 255276 w 3392176"/>
              <a:gd name="connsiteY0" fmla="*/ 15079 h 4434679"/>
              <a:gd name="connsiteX1" fmla="*/ 1741176 w 3392176"/>
              <a:gd name="connsiteY1" fmla="*/ 15079 h 4434679"/>
              <a:gd name="connsiteX2" fmla="*/ 1893576 w 3392176"/>
              <a:gd name="connsiteY2" fmla="*/ 53179 h 4434679"/>
              <a:gd name="connsiteX3" fmla="*/ 2007876 w 3392176"/>
              <a:gd name="connsiteY3" fmla="*/ 78579 h 4434679"/>
              <a:gd name="connsiteX4" fmla="*/ 2045976 w 3392176"/>
              <a:gd name="connsiteY4" fmla="*/ 91279 h 4434679"/>
              <a:gd name="connsiteX5" fmla="*/ 2122176 w 3392176"/>
              <a:gd name="connsiteY5" fmla="*/ 103979 h 4434679"/>
              <a:gd name="connsiteX6" fmla="*/ 2198376 w 3392176"/>
              <a:gd name="connsiteY6" fmla="*/ 142079 h 4434679"/>
              <a:gd name="connsiteX7" fmla="*/ 2274576 w 3392176"/>
              <a:gd name="connsiteY7" fmla="*/ 167479 h 4434679"/>
              <a:gd name="connsiteX8" fmla="*/ 2312676 w 3392176"/>
              <a:gd name="connsiteY8" fmla="*/ 205579 h 4434679"/>
              <a:gd name="connsiteX9" fmla="*/ 2350776 w 3392176"/>
              <a:gd name="connsiteY9" fmla="*/ 230979 h 4434679"/>
              <a:gd name="connsiteX10" fmla="*/ 2376176 w 3392176"/>
              <a:gd name="connsiteY10" fmla="*/ 307179 h 4434679"/>
              <a:gd name="connsiteX11" fmla="*/ 2388876 w 3392176"/>
              <a:gd name="connsiteY11" fmla="*/ 345279 h 4434679"/>
              <a:gd name="connsiteX12" fmla="*/ 2376176 w 3392176"/>
              <a:gd name="connsiteY12" fmla="*/ 1158079 h 4434679"/>
              <a:gd name="connsiteX13" fmla="*/ 2338076 w 3392176"/>
              <a:gd name="connsiteY13" fmla="*/ 1234279 h 4434679"/>
              <a:gd name="connsiteX14" fmla="*/ 2312676 w 3392176"/>
              <a:gd name="connsiteY14" fmla="*/ 1310479 h 4434679"/>
              <a:gd name="connsiteX15" fmla="*/ 2312676 w 3392176"/>
              <a:gd name="connsiteY15" fmla="*/ 1704179 h 4434679"/>
              <a:gd name="connsiteX16" fmla="*/ 2338076 w 3392176"/>
              <a:gd name="connsiteY16" fmla="*/ 1742279 h 4434679"/>
              <a:gd name="connsiteX17" fmla="*/ 2414276 w 3392176"/>
              <a:gd name="connsiteY17" fmla="*/ 1793079 h 4434679"/>
              <a:gd name="connsiteX18" fmla="*/ 2452376 w 3392176"/>
              <a:gd name="connsiteY18" fmla="*/ 1818479 h 4434679"/>
              <a:gd name="connsiteX19" fmla="*/ 2566676 w 3392176"/>
              <a:gd name="connsiteY19" fmla="*/ 1856579 h 4434679"/>
              <a:gd name="connsiteX20" fmla="*/ 2757176 w 3392176"/>
              <a:gd name="connsiteY20" fmla="*/ 1920079 h 4434679"/>
              <a:gd name="connsiteX21" fmla="*/ 2871476 w 3392176"/>
              <a:gd name="connsiteY21" fmla="*/ 1958179 h 4434679"/>
              <a:gd name="connsiteX22" fmla="*/ 2909576 w 3392176"/>
              <a:gd name="connsiteY22" fmla="*/ 1970879 h 4434679"/>
              <a:gd name="connsiteX23" fmla="*/ 2947676 w 3392176"/>
              <a:gd name="connsiteY23" fmla="*/ 1983579 h 4434679"/>
              <a:gd name="connsiteX24" fmla="*/ 3011176 w 3392176"/>
              <a:gd name="connsiteY24" fmla="*/ 2072479 h 4434679"/>
              <a:gd name="connsiteX25" fmla="*/ 3023876 w 3392176"/>
              <a:gd name="connsiteY25" fmla="*/ 2174079 h 4434679"/>
              <a:gd name="connsiteX26" fmla="*/ 3011176 w 3392176"/>
              <a:gd name="connsiteY26" fmla="*/ 2224879 h 4434679"/>
              <a:gd name="connsiteX27" fmla="*/ 2998476 w 3392176"/>
              <a:gd name="connsiteY27" fmla="*/ 2313779 h 4434679"/>
              <a:gd name="connsiteX28" fmla="*/ 2985776 w 3392176"/>
              <a:gd name="connsiteY28" fmla="*/ 2351879 h 4434679"/>
              <a:gd name="connsiteX29" fmla="*/ 2934976 w 3392176"/>
              <a:gd name="connsiteY29" fmla="*/ 2428079 h 4434679"/>
              <a:gd name="connsiteX30" fmla="*/ 2922276 w 3392176"/>
              <a:gd name="connsiteY30" fmla="*/ 2478879 h 4434679"/>
              <a:gd name="connsiteX31" fmla="*/ 2909576 w 3392176"/>
              <a:gd name="connsiteY31" fmla="*/ 2516979 h 4434679"/>
              <a:gd name="connsiteX32" fmla="*/ 2934976 w 3392176"/>
              <a:gd name="connsiteY32" fmla="*/ 2948779 h 4434679"/>
              <a:gd name="connsiteX33" fmla="*/ 2960376 w 3392176"/>
              <a:gd name="connsiteY33" fmla="*/ 3024979 h 4434679"/>
              <a:gd name="connsiteX34" fmla="*/ 2985776 w 3392176"/>
              <a:gd name="connsiteY34" fmla="*/ 3101179 h 4434679"/>
              <a:gd name="connsiteX35" fmla="*/ 2998476 w 3392176"/>
              <a:gd name="connsiteY35" fmla="*/ 3139279 h 4434679"/>
              <a:gd name="connsiteX36" fmla="*/ 3036576 w 3392176"/>
              <a:gd name="connsiteY36" fmla="*/ 3164679 h 4434679"/>
              <a:gd name="connsiteX37" fmla="*/ 3074676 w 3392176"/>
              <a:gd name="connsiteY37" fmla="*/ 3240879 h 4434679"/>
              <a:gd name="connsiteX38" fmla="*/ 3100076 w 3392176"/>
              <a:gd name="connsiteY38" fmla="*/ 3291679 h 4434679"/>
              <a:gd name="connsiteX39" fmla="*/ 3150876 w 3392176"/>
              <a:gd name="connsiteY39" fmla="*/ 3380579 h 4434679"/>
              <a:gd name="connsiteX40" fmla="*/ 3163576 w 3392176"/>
              <a:gd name="connsiteY40" fmla="*/ 3431379 h 4434679"/>
              <a:gd name="connsiteX41" fmla="*/ 3188976 w 3392176"/>
              <a:gd name="connsiteY41" fmla="*/ 3469479 h 4434679"/>
              <a:gd name="connsiteX42" fmla="*/ 3214376 w 3392176"/>
              <a:gd name="connsiteY42" fmla="*/ 3545679 h 4434679"/>
              <a:gd name="connsiteX43" fmla="*/ 3239776 w 3392176"/>
              <a:gd name="connsiteY43" fmla="*/ 3596479 h 4434679"/>
              <a:gd name="connsiteX44" fmla="*/ 3265176 w 3392176"/>
              <a:gd name="connsiteY44" fmla="*/ 3672679 h 4434679"/>
              <a:gd name="connsiteX45" fmla="*/ 3277876 w 3392176"/>
              <a:gd name="connsiteY45" fmla="*/ 3710779 h 4434679"/>
              <a:gd name="connsiteX46" fmla="*/ 3303276 w 3392176"/>
              <a:gd name="connsiteY46" fmla="*/ 3748879 h 4434679"/>
              <a:gd name="connsiteX47" fmla="*/ 3328676 w 3392176"/>
              <a:gd name="connsiteY47" fmla="*/ 3863179 h 4434679"/>
              <a:gd name="connsiteX48" fmla="*/ 3341376 w 3392176"/>
              <a:gd name="connsiteY48" fmla="*/ 3913979 h 4434679"/>
              <a:gd name="connsiteX49" fmla="*/ 3366776 w 3392176"/>
              <a:gd name="connsiteY49" fmla="*/ 4028279 h 4434679"/>
              <a:gd name="connsiteX50" fmla="*/ 3392176 w 3392176"/>
              <a:gd name="connsiteY50" fmla="*/ 4066379 h 4434679"/>
              <a:gd name="connsiteX51" fmla="*/ 3379476 w 3392176"/>
              <a:gd name="connsiteY51" fmla="*/ 4282279 h 4434679"/>
              <a:gd name="connsiteX52" fmla="*/ 3341376 w 3392176"/>
              <a:gd name="connsiteY52" fmla="*/ 4294979 h 4434679"/>
              <a:gd name="connsiteX53" fmla="*/ 3290576 w 3392176"/>
              <a:gd name="connsiteY53" fmla="*/ 4307679 h 4434679"/>
              <a:gd name="connsiteX54" fmla="*/ 3227076 w 3392176"/>
              <a:gd name="connsiteY54" fmla="*/ 4320379 h 4434679"/>
              <a:gd name="connsiteX55" fmla="*/ 3150876 w 3392176"/>
              <a:gd name="connsiteY55" fmla="*/ 4345779 h 4434679"/>
              <a:gd name="connsiteX56" fmla="*/ 3061976 w 3392176"/>
              <a:gd name="connsiteY56" fmla="*/ 4371179 h 4434679"/>
              <a:gd name="connsiteX57" fmla="*/ 3036576 w 3392176"/>
              <a:gd name="connsiteY57" fmla="*/ 4409279 h 4434679"/>
              <a:gd name="connsiteX58" fmla="*/ 2985776 w 3392176"/>
              <a:gd name="connsiteY58" fmla="*/ 4421979 h 4434679"/>
              <a:gd name="connsiteX59" fmla="*/ 2947676 w 3392176"/>
              <a:gd name="connsiteY59" fmla="*/ 4434679 h 4434679"/>
              <a:gd name="connsiteX60" fmla="*/ 2833376 w 3392176"/>
              <a:gd name="connsiteY60" fmla="*/ 4421979 h 4434679"/>
              <a:gd name="connsiteX61" fmla="*/ 2744476 w 3392176"/>
              <a:gd name="connsiteY61" fmla="*/ 4396579 h 4434679"/>
              <a:gd name="connsiteX62" fmla="*/ 2706376 w 3392176"/>
              <a:gd name="connsiteY62" fmla="*/ 4383879 h 4434679"/>
              <a:gd name="connsiteX63" fmla="*/ 1855476 w 3392176"/>
              <a:gd name="connsiteY63" fmla="*/ 4371179 h 4434679"/>
              <a:gd name="connsiteX64" fmla="*/ 1360176 w 3392176"/>
              <a:gd name="connsiteY64" fmla="*/ 4383879 h 4434679"/>
              <a:gd name="connsiteX65" fmla="*/ 1322076 w 3392176"/>
              <a:gd name="connsiteY65" fmla="*/ 4396579 h 4434679"/>
              <a:gd name="connsiteX66" fmla="*/ 928376 w 3392176"/>
              <a:gd name="connsiteY66" fmla="*/ 4409279 h 4434679"/>
              <a:gd name="connsiteX67" fmla="*/ 331476 w 3392176"/>
              <a:gd name="connsiteY67" fmla="*/ 4396579 h 4434679"/>
              <a:gd name="connsiteX68" fmla="*/ 267976 w 3392176"/>
              <a:gd name="connsiteY68" fmla="*/ 4383879 h 4434679"/>
              <a:gd name="connsiteX69" fmla="*/ 191776 w 3392176"/>
              <a:gd name="connsiteY69" fmla="*/ 4358479 h 4434679"/>
              <a:gd name="connsiteX70" fmla="*/ 140976 w 3392176"/>
              <a:gd name="connsiteY70" fmla="*/ 4320379 h 4434679"/>
              <a:gd name="connsiteX71" fmla="*/ 77476 w 3392176"/>
              <a:gd name="connsiteY71" fmla="*/ 4269579 h 4434679"/>
              <a:gd name="connsiteX72" fmla="*/ 26676 w 3392176"/>
              <a:gd name="connsiteY72" fmla="*/ 4180679 h 4434679"/>
              <a:gd name="connsiteX73" fmla="*/ 1276 w 3392176"/>
              <a:gd name="connsiteY73" fmla="*/ 4091779 h 4434679"/>
              <a:gd name="connsiteX74" fmla="*/ 13976 w 3392176"/>
              <a:gd name="connsiteY74" fmla="*/ 3329779 h 4434679"/>
              <a:gd name="connsiteX75" fmla="*/ 39376 w 3392176"/>
              <a:gd name="connsiteY75" fmla="*/ 2008979 h 4434679"/>
              <a:gd name="connsiteX76" fmla="*/ 52076 w 3392176"/>
              <a:gd name="connsiteY76" fmla="*/ 1831179 h 4434679"/>
              <a:gd name="connsiteX77" fmla="*/ 64776 w 3392176"/>
              <a:gd name="connsiteY77" fmla="*/ 1793079 h 4434679"/>
              <a:gd name="connsiteX78" fmla="*/ 77476 w 3392176"/>
              <a:gd name="connsiteY78" fmla="*/ 180179 h 4434679"/>
              <a:gd name="connsiteX79" fmla="*/ 128276 w 3392176"/>
              <a:gd name="connsiteY79" fmla="*/ 65879 h 4434679"/>
              <a:gd name="connsiteX80" fmla="*/ 204476 w 3392176"/>
              <a:gd name="connsiteY80" fmla="*/ 40479 h 4434679"/>
              <a:gd name="connsiteX81" fmla="*/ 255276 w 3392176"/>
              <a:gd name="connsiteY81" fmla="*/ 15079 h 44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92176" h="4434679">
                <a:moveTo>
                  <a:pt x="255276" y="15079"/>
                </a:moveTo>
                <a:cubicBezTo>
                  <a:pt x="511393" y="10846"/>
                  <a:pt x="525810" y="-16626"/>
                  <a:pt x="1741176" y="15079"/>
                </a:cubicBezTo>
                <a:cubicBezTo>
                  <a:pt x="1755781" y="15460"/>
                  <a:pt x="1860874" y="46638"/>
                  <a:pt x="1893576" y="53179"/>
                </a:cubicBezTo>
                <a:cubicBezTo>
                  <a:pt x="1937224" y="61909"/>
                  <a:pt x="1966027" y="66622"/>
                  <a:pt x="2007876" y="78579"/>
                </a:cubicBezTo>
                <a:cubicBezTo>
                  <a:pt x="2020748" y="82257"/>
                  <a:pt x="2032908" y="88375"/>
                  <a:pt x="2045976" y="91279"/>
                </a:cubicBezTo>
                <a:cubicBezTo>
                  <a:pt x="2071113" y="96865"/>
                  <a:pt x="2097039" y="98393"/>
                  <a:pt x="2122176" y="103979"/>
                </a:cubicBezTo>
                <a:cubicBezTo>
                  <a:pt x="2191651" y="119418"/>
                  <a:pt x="2129874" y="111634"/>
                  <a:pt x="2198376" y="142079"/>
                </a:cubicBezTo>
                <a:cubicBezTo>
                  <a:pt x="2222842" y="152953"/>
                  <a:pt x="2274576" y="167479"/>
                  <a:pt x="2274576" y="167479"/>
                </a:cubicBezTo>
                <a:cubicBezTo>
                  <a:pt x="2287276" y="180179"/>
                  <a:pt x="2298878" y="194081"/>
                  <a:pt x="2312676" y="205579"/>
                </a:cubicBezTo>
                <a:cubicBezTo>
                  <a:pt x="2324402" y="215350"/>
                  <a:pt x="2342686" y="218036"/>
                  <a:pt x="2350776" y="230979"/>
                </a:cubicBezTo>
                <a:cubicBezTo>
                  <a:pt x="2364966" y="253683"/>
                  <a:pt x="2367709" y="281779"/>
                  <a:pt x="2376176" y="307179"/>
                </a:cubicBezTo>
                <a:lnTo>
                  <a:pt x="2388876" y="345279"/>
                </a:lnTo>
                <a:cubicBezTo>
                  <a:pt x="2384643" y="616212"/>
                  <a:pt x="2384261" y="887233"/>
                  <a:pt x="2376176" y="1158079"/>
                </a:cubicBezTo>
                <a:cubicBezTo>
                  <a:pt x="2375064" y="1195318"/>
                  <a:pt x="2352186" y="1202532"/>
                  <a:pt x="2338076" y="1234279"/>
                </a:cubicBezTo>
                <a:cubicBezTo>
                  <a:pt x="2327202" y="1258745"/>
                  <a:pt x="2312676" y="1310479"/>
                  <a:pt x="2312676" y="1310479"/>
                </a:cubicBezTo>
                <a:cubicBezTo>
                  <a:pt x="2292159" y="1474614"/>
                  <a:pt x="2286297" y="1475557"/>
                  <a:pt x="2312676" y="1704179"/>
                </a:cubicBezTo>
                <a:cubicBezTo>
                  <a:pt x="2314426" y="1719342"/>
                  <a:pt x="2326589" y="1732228"/>
                  <a:pt x="2338076" y="1742279"/>
                </a:cubicBezTo>
                <a:cubicBezTo>
                  <a:pt x="2361050" y="1762381"/>
                  <a:pt x="2388876" y="1776146"/>
                  <a:pt x="2414276" y="1793079"/>
                </a:cubicBezTo>
                <a:cubicBezTo>
                  <a:pt x="2426976" y="1801546"/>
                  <a:pt x="2437896" y="1813652"/>
                  <a:pt x="2452376" y="1818479"/>
                </a:cubicBezTo>
                <a:lnTo>
                  <a:pt x="2566676" y="1856579"/>
                </a:lnTo>
                <a:lnTo>
                  <a:pt x="2757176" y="1920079"/>
                </a:lnTo>
                <a:lnTo>
                  <a:pt x="2871476" y="1958179"/>
                </a:lnTo>
                <a:lnTo>
                  <a:pt x="2909576" y="1970879"/>
                </a:lnTo>
                <a:lnTo>
                  <a:pt x="2947676" y="1983579"/>
                </a:lnTo>
                <a:cubicBezTo>
                  <a:pt x="2977309" y="2072479"/>
                  <a:pt x="2947676" y="2051312"/>
                  <a:pt x="3011176" y="2072479"/>
                </a:cubicBezTo>
                <a:cubicBezTo>
                  <a:pt x="3015409" y="2106346"/>
                  <a:pt x="3023876" y="2139949"/>
                  <a:pt x="3023876" y="2174079"/>
                </a:cubicBezTo>
                <a:cubicBezTo>
                  <a:pt x="3023876" y="2191533"/>
                  <a:pt x="3014298" y="2207706"/>
                  <a:pt x="3011176" y="2224879"/>
                </a:cubicBezTo>
                <a:cubicBezTo>
                  <a:pt x="3005821" y="2254330"/>
                  <a:pt x="3004347" y="2284426"/>
                  <a:pt x="2998476" y="2313779"/>
                </a:cubicBezTo>
                <a:cubicBezTo>
                  <a:pt x="2995851" y="2326906"/>
                  <a:pt x="2992277" y="2340177"/>
                  <a:pt x="2985776" y="2351879"/>
                </a:cubicBezTo>
                <a:cubicBezTo>
                  <a:pt x="2970951" y="2378564"/>
                  <a:pt x="2934976" y="2428079"/>
                  <a:pt x="2934976" y="2428079"/>
                </a:cubicBezTo>
                <a:cubicBezTo>
                  <a:pt x="2930743" y="2445012"/>
                  <a:pt x="2927071" y="2462096"/>
                  <a:pt x="2922276" y="2478879"/>
                </a:cubicBezTo>
                <a:cubicBezTo>
                  <a:pt x="2918598" y="2491751"/>
                  <a:pt x="2909576" y="2503592"/>
                  <a:pt x="2909576" y="2516979"/>
                </a:cubicBezTo>
                <a:cubicBezTo>
                  <a:pt x="2909576" y="2547211"/>
                  <a:pt x="2905734" y="2831809"/>
                  <a:pt x="2934976" y="2948779"/>
                </a:cubicBezTo>
                <a:cubicBezTo>
                  <a:pt x="2941470" y="2974754"/>
                  <a:pt x="2951909" y="2999579"/>
                  <a:pt x="2960376" y="3024979"/>
                </a:cubicBezTo>
                <a:lnTo>
                  <a:pt x="2985776" y="3101179"/>
                </a:lnTo>
                <a:cubicBezTo>
                  <a:pt x="2990009" y="3113879"/>
                  <a:pt x="2987337" y="3131853"/>
                  <a:pt x="2998476" y="3139279"/>
                </a:cubicBezTo>
                <a:lnTo>
                  <a:pt x="3036576" y="3164679"/>
                </a:lnTo>
                <a:cubicBezTo>
                  <a:pt x="3059861" y="3234533"/>
                  <a:pt x="3035285" y="3171945"/>
                  <a:pt x="3074676" y="3240879"/>
                </a:cubicBezTo>
                <a:cubicBezTo>
                  <a:pt x="3084069" y="3257317"/>
                  <a:pt x="3090683" y="3275241"/>
                  <a:pt x="3100076" y="3291679"/>
                </a:cubicBezTo>
                <a:cubicBezTo>
                  <a:pt x="3126873" y="3338574"/>
                  <a:pt x="3129942" y="3324756"/>
                  <a:pt x="3150876" y="3380579"/>
                </a:cubicBezTo>
                <a:cubicBezTo>
                  <a:pt x="3157005" y="3396922"/>
                  <a:pt x="3156700" y="3415336"/>
                  <a:pt x="3163576" y="3431379"/>
                </a:cubicBezTo>
                <a:cubicBezTo>
                  <a:pt x="3169589" y="3445408"/>
                  <a:pt x="3182777" y="3455531"/>
                  <a:pt x="3188976" y="3469479"/>
                </a:cubicBezTo>
                <a:cubicBezTo>
                  <a:pt x="3199850" y="3493945"/>
                  <a:pt x="3202402" y="3521732"/>
                  <a:pt x="3214376" y="3545679"/>
                </a:cubicBezTo>
                <a:cubicBezTo>
                  <a:pt x="3222843" y="3562612"/>
                  <a:pt x="3232745" y="3578901"/>
                  <a:pt x="3239776" y="3596479"/>
                </a:cubicBezTo>
                <a:cubicBezTo>
                  <a:pt x="3249720" y="3621338"/>
                  <a:pt x="3256709" y="3647279"/>
                  <a:pt x="3265176" y="3672679"/>
                </a:cubicBezTo>
                <a:cubicBezTo>
                  <a:pt x="3269409" y="3685379"/>
                  <a:pt x="3270450" y="3699640"/>
                  <a:pt x="3277876" y="3710779"/>
                </a:cubicBezTo>
                <a:lnTo>
                  <a:pt x="3303276" y="3748879"/>
                </a:lnTo>
                <a:cubicBezTo>
                  <a:pt x="3334249" y="3872769"/>
                  <a:pt x="3296430" y="3718071"/>
                  <a:pt x="3328676" y="3863179"/>
                </a:cubicBezTo>
                <a:cubicBezTo>
                  <a:pt x="3332462" y="3880218"/>
                  <a:pt x="3337590" y="3896940"/>
                  <a:pt x="3341376" y="3913979"/>
                </a:cubicBezTo>
                <a:cubicBezTo>
                  <a:pt x="3344158" y="3926497"/>
                  <a:pt x="3359628" y="4011601"/>
                  <a:pt x="3366776" y="4028279"/>
                </a:cubicBezTo>
                <a:cubicBezTo>
                  <a:pt x="3372789" y="4042308"/>
                  <a:pt x="3383709" y="4053679"/>
                  <a:pt x="3392176" y="4066379"/>
                </a:cubicBezTo>
                <a:cubicBezTo>
                  <a:pt x="3387943" y="4138346"/>
                  <a:pt x="3395115" y="4211905"/>
                  <a:pt x="3379476" y="4282279"/>
                </a:cubicBezTo>
                <a:cubicBezTo>
                  <a:pt x="3376572" y="4295347"/>
                  <a:pt x="3354248" y="4291301"/>
                  <a:pt x="3341376" y="4294979"/>
                </a:cubicBezTo>
                <a:cubicBezTo>
                  <a:pt x="3324593" y="4299774"/>
                  <a:pt x="3307615" y="4303893"/>
                  <a:pt x="3290576" y="4307679"/>
                </a:cubicBezTo>
                <a:cubicBezTo>
                  <a:pt x="3269504" y="4312362"/>
                  <a:pt x="3247901" y="4314699"/>
                  <a:pt x="3227076" y="4320379"/>
                </a:cubicBezTo>
                <a:cubicBezTo>
                  <a:pt x="3201245" y="4327424"/>
                  <a:pt x="3176851" y="4339285"/>
                  <a:pt x="3150876" y="4345779"/>
                </a:cubicBezTo>
                <a:cubicBezTo>
                  <a:pt x="3087089" y="4361726"/>
                  <a:pt x="3116635" y="4352959"/>
                  <a:pt x="3061976" y="4371179"/>
                </a:cubicBezTo>
                <a:cubicBezTo>
                  <a:pt x="3053509" y="4383879"/>
                  <a:pt x="3049276" y="4400812"/>
                  <a:pt x="3036576" y="4409279"/>
                </a:cubicBezTo>
                <a:cubicBezTo>
                  <a:pt x="3022053" y="4418961"/>
                  <a:pt x="3002559" y="4417184"/>
                  <a:pt x="2985776" y="4421979"/>
                </a:cubicBezTo>
                <a:cubicBezTo>
                  <a:pt x="2972904" y="4425657"/>
                  <a:pt x="2960376" y="4430446"/>
                  <a:pt x="2947676" y="4434679"/>
                </a:cubicBezTo>
                <a:cubicBezTo>
                  <a:pt x="2909576" y="4430446"/>
                  <a:pt x="2871054" y="4429044"/>
                  <a:pt x="2833376" y="4421979"/>
                </a:cubicBezTo>
                <a:cubicBezTo>
                  <a:pt x="2803085" y="4416299"/>
                  <a:pt x="2773995" y="4405435"/>
                  <a:pt x="2744476" y="4396579"/>
                </a:cubicBezTo>
                <a:cubicBezTo>
                  <a:pt x="2731654" y="4392732"/>
                  <a:pt x="2719758" y="4384261"/>
                  <a:pt x="2706376" y="4383879"/>
                </a:cubicBezTo>
                <a:cubicBezTo>
                  <a:pt x="2422827" y="4375778"/>
                  <a:pt x="2139109" y="4375412"/>
                  <a:pt x="1855476" y="4371179"/>
                </a:cubicBezTo>
                <a:cubicBezTo>
                  <a:pt x="1690376" y="4375412"/>
                  <a:pt x="1525143" y="4376023"/>
                  <a:pt x="1360176" y="4383879"/>
                </a:cubicBezTo>
                <a:cubicBezTo>
                  <a:pt x="1346804" y="4384516"/>
                  <a:pt x="1335440" y="4395793"/>
                  <a:pt x="1322076" y="4396579"/>
                </a:cubicBezTo>
                <a:cubicBezTo>
                  <a:pt x="1191001" y="4404289"/>
                  <a:pt x="1059609" y="4405046"/>
                  <a:pt x="928376" y="4409279"/>
                </a:cubicBezTo>
                <a:lnTo>
                  <a:pt x="331476" y="4396579"/>
                </a:lnTo>
                <a:cubicBezTo>
                  <a:pt x="309906" y="4395749"/>
                  <a:pt x="288801" y="4389559"/>
                  <a:pt x="267976" y="4383879"/>
                </a:cubicBezTo>
                <a:cubicBezTo>
                  <a:pt x="242145" y="4376834"/>
                  <a:pt x="191776" y="4358479"/>
                  <a:pt x="191776" y="4358479"/>
                </a:cubicBezTo>
                <a:cubicBezTo>
                  <a:pt x="174843" y="4345779"/>
                  <a:pt x="155943" y="4335346"/>
                  <a:pt x="140976" y="4320379"/>
                </a:cubicBezTo>
                <a:cubicBezTo>
                  <a:pt x="83531" y="4262934"/>
                  <a:pt x="151649" y="4294303"/>
                  <a:pt x="77476" y="4269579"/>
                </a:cubicBezTo>
                <a:cubicBezTo>
                  <a:pt x="51967" y="4231315"/>
                  <a:pt x="46012" y="4225795"/>
                  <a:pt x="26676" y="4180679"/>
                </a:cubicBezTo>
                <a:cubicBezTo>
                  <a:pt x="15744" y="4155172"/>
                  <a:pt x="7721" y="4117558"/>
                  <a:pt x="1276" y="4091779"/>
                </a:cubicBezTo>
                <a:cubicBezTo>
                  <a:pt x="5509" y="3837779"/>
                  <a:pt x="10761" y="3583794"/>
                  <a:pt x="13976" y="3329779"/>
                </a:cubicBezTo>
                <a:cubicBezTo>
                  <a:pt x="30313" y="2039187"/>
                  <a:pt x="-41741" y="2495679"/>
                  <a:pt x="39376" y="2008979"/>
                </a:cubicBezTo>
                <a:cubicBezTo>
                  <a:pt x="43609" y="1949712"/>
                  <a:pt x="45134" y="1890190"/>
                  <a:pt x="52076" y="1831179"/>
                </a:cubicBezTo>
                <a:cubicBezTo>
                  <a:pt x="53640" y="1817884"/>
                  <a:pt x="64570" y="1806464"/>
                  <a:pt x="64776" y="1793079"/>
                </a:cubicBezTo>
                <a:cubicBezTo>
                  <a:pt x="73047" y="1255493"/>
                  <a:pt x="65352" y="717692"/>
                  <a:pt x="77476" y="180179"/>
                </a:cubicBezTo>
                <a:cubicBezTo>
                  <a:pt x="77705" y="170027"/>
                  <a:pt x="105126" y="80348"/>
                  <a:pt x="128276" y="65879"/>
                </a:cubicBezTo>
                <a:cubicBezTo>
                  <a:pt x="150980" y="51689"/>
                  <a:pt x="179076" y="48946"/>
                  <a:pt x="204476" y="40479"/>
                </a:cubicBezTo>
                <a:cubicBezTo>
                  <a:pt x="250608" y="25102"/>
                  <a:pt x="-841" y="19312"/>
                  <a:pt x="255276" y="15079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Freeform 4"/>
          <p:cNvSpPr/>
          <p:nvPr/>
        </p:nvSpPr>
        <p:spPr>
          <a:xfrm>
            <a:off x="2882900" y="1816100"/>
            <a:ext cx="4267200" cy="4343400"/>
          </a:xfrm>
          <a:custGeom>
            <a:avLst/>
            <a:gdLst>
              <a:gd name="connsiteX0" fmla="*/ 127000 w 4267200"/>
              <a:gd name="connsiteY0" fmla="*/ 25400 h 4343400"/>
              <a:gd name="connsiteX1" fmla="*/ 3949700 w 4267200"/>
              <a:gd name="connsiteY1" fmla="*/ 50800 h 4343400"/>
              <a:gd name="connsiteX2" fmla="*/ 4203700 w 4267200"/>
              <a:gd name="connsiteY2" fmla="*/ 63500 h 4343400"/>
              <a:gd name="connsiteX3" fmla="*/ 4241800 w 4267200"/>
              <a:gd name="connsiteY3" fmla="*/ 152400 h 4343400"/>
              <a:gd name="connsiteX4" fmla="*/ 4267200 w 4267200"/>
              <a:gd name="connsiteY4" fmla="*/ 228600 h 4343400"/>
              <a:gd name="connsiteX5" fmla="*/ 4254500 w 4267200"/>
              <a:gd name="connsiteY5" fmla="*/ 1600200 h 4343400"/>
              <a:gd name="connsiteX6" fmla="*/ 4241800 w 4267200"/>
              <a:gd name="connsiteY6" fmla="*/ 1765300 h 4343400"/>
              <a:gd name="connsiteX7" fmla="*/ 4229100 w 4267200"/>
              <a:gd name="connsiteY7" fmla="*/ 2070100 h 4343400"/>
              <a:gd name="connsiteX8" fmla="*/ 4203700 w 4267200"/>
              <a:gd name="connsiteY8" fmla="*/ 2146300 h 4343400"/>
              <a:gd name="connsiteX9" fmla="*/ 4191000 w 4267200"/>
              <a:gd name="connsiteY9" fmla="*/ 2184400 h 4343400"/>
              <a:gd name="connsiteX10" fmla="*/ 4178300 w 4267200"/>
              <a:gd name="connsiteY10" fmla="*/ 2222500 h 4343400"/>
              <a:gd name="connsiteX11" fmla="*/ 4165600 w 4267200"/>
              <a:gd name="connsiteY11" fmla="*/ 2438400 h 4343400"/>
              <a:gd name="connsiteX12" fmla="*/ 4152900 w 4267200"/>
              <a:gd name="connsiteY12" fmla="*/ 2514600 h 4343400"/>
              <a:gd name="connsiteX13" fmla="*/ 4140200 w 4267200"/>
              <a:gd name="connsiteY13" fmla="*/ 2755900 h 4343400"/>
              <a:gd name="connsiteX14" fmla="*/ 4127500 w 4267200"/>
              <a:gd name="connsiteY14" fmla="*/ 3479800 h 4343400"/>
              <a:gd name="connsiteX15" fmla="*/ 4152900 w 4267200"/>
              <a:gd name="connsiteY15" fmla="*/ 4000500 h 4343400"/>
              <a:gd name="connsiteX16" fmla="*/ 4178300 w 4267200"/>
              <a:gd name="connsiteY16" fmla="*/ 4102100 h 4343400"/>
              <a:gd name="connsiteX17" fmla="*/ 4216400 w 4267200"/>
              <a:gd name="connsiteY17" fmla="*/ 4241800 h 4343400"/>
              <a:gd name="connsiteX18" fmla="*/ 4203700 w 4267200"/>
              <a:gd name="connsiteY18" fmla="*/ 4305300 h 4343400"/>
              <a:gd name="connsiteX19" fmla="*/ 4127500 w 4267200"/>
              <a:gd name="connsiteY19" fmla="*/ 4343400 h 4343400"/>
              <a:gd name="connsiteX20" fmla="*/ 1485900 w 4267200"/>
              <a:gd name="connsiteY20" fmla="*/ 4330700 h 4343400"/>
              <a:gd name="connsiteX21" fmla="*/ 1447800 w 4267200"/>
              <a:gd name="connsiteY21" fmla="*/ 4318000 h 4343400"/>
              <a:gd name="connsiteX22" fmla="*/ 1155700 w 4267200"/>
              <a:gd name="connsiteY22" fmla="*/ 4305300 h 4343400"/>
              <a:gd name="connsiteX23" fmla="*/ 1143000 w 4267200"/>
              <a:gd name="connsiteY23" fmla="*/ 4178300 h 4343400"/>
              <a:gd name="connsiteX24" fmla="*/ 1130300 w 4267200"/>
              <a:gd name="connsiteY24" fmla="*/ 4140200 h 4343400"/>
              <a:gd name="connsiteX25" fmla="*/ 1104900 w 4267200"/>
              <a:gd name="connsiteY25" fmla="*/ 3962400 h 4343400"/>
              <a:gd name="connsiteX26" fmla="*/ 1079500 w 4267200"/>
              <a:gd name="connsiteY26" fmla="*/ 3924300 h 4343400"/>
              <a:gd name="connsiteX27" fmla="*/ 1054100 w 4267200"/>
              <a:gd name="connsiteY27" fmla="*/ 3810000 h 4343400"/>
              <a:gd name="connsiteX28" fmla="*/ 1041400 w 4267200"/>
              <a:gd name="connsiteY28" fmla="*/ 3771900 h 4343400"/>
              <a:gd name="connsiteX29" fmla="*/ 1016000 w 4267200"/>
              <a:gd name="connsiteY29" fmla="*/ 3683000 h 4343400"/>
              <a:gd name="connsiteX30" fmla="*/ 965200 w 4267200"/>
              <a:gd name="connsiteY30" fmla="*/ 3568700 h 4343400"/>
              <a:gd name="connsiteX31" fmla="*/ 927100 w 4267200"/>
              <a:gd name="connsiteY31" fmla="*/ 3441700 h 4343400"/>
              <a:gd name="connsiteX32" fmla="*/ 914400 w 4267200"/>
              <a:gd name="connsiteY32" fmla="*/ 3403600 h 4343400"/>
              <a:gd name="connsiteX33" fmla="*/ 901700 w 4267200"/>
              <a:gd name="connsiteY33" fmla="*/ 3365500 h 4343400"/>
              <a:gd name="connsiteX34" fmla="*/ 876300 w 4267200"/>
              <a:gd name="connsiteY34" fmla="*/ 3276600 h 4343400"/>
              <a:gd name="connsiteX35" fmla="*/ 850900 w 4267200"/>
              <a:gd name="connsiteY35" fmla="*/ 3238500 h 4343400"/>
              <a:gd name="connsiteX36" fmla="*/ 825500 w 4267200"/>
              <a:gd name="connsiteY36" fmla="*/ 3124200 h 4343400"/>
              <a:gd name="connsiteX37" fmla="*/ 800100 w 4267200"/>
              <a:gd name="connsiteY37" fmla="*/ 3048000 h 4343400"/>
              <a:gd name="connsiteX38" fmla="*/ 749300 w 4267200"/>
              <a:gd name="connsiteY38" fmla="*/ 2971800 h 4343400"/>
              <a:gd name="connsiteX39" fmla="*/ 698500 w 4267200"/>
              <a:gd name="connsiteY39" fmla="*/ 2882900 h 4343400"/>
              <a:gd name="connsiteX40" fmla="*/ 685800 w 4267200"/>
              <a:gd name="connsiteY40" fmla="*/ 2844800 h 4343400"/>
              <a:gd name="connsiteX41" fmla="*/ 660400 w 4267200"/>
              <a:gd name="connsiteY41" fmla="*/ 2806700 h 4343400"/>
              <a:gd name="connsiteX42" fmla="*/ 673100 w 4267200"/>
              <a:gd name="connsiteY42" fmla="*/ 2489200 h 4343400"/>
              <a:gd name="connsiteX43" fmla="*/ 685800 w 4267200"/>
              <a:gd name="connsiteY43" fmla="*/ 2451100 h 4343400"/>
              <a:gd name="connsiteX44" fmla="*/ 774700 w 4267200"/>
              <a:gd name="connsiteY44" fmla="*/ 2336800 h 4343400"/>
              <a:gd name="connsiteX45" fmla="*/ 838200 w 4267200"/>
              <a:gd name="connsiteY45" fmla="*/ 2260600 h 4343400"/>
              <a:gd name="connsiteX46" fmla="*/ 850900 w 4267200"/>
              <a:gd name="connsiteY46" fmla="*/ 2222500 h 4343400"/>
              <a:gd name="connsiteX47" fmla="*/ 838200 w 4267200"/>
              <a:gd name="connsiteY47" fmla="*/ 1993900 h 4343400"/>
              <a:gd name="connsiteX48" fmla="*/ 800100 w 4267200"/>
              <a:gd name="connsiteY48" fmla="*/ 1917700 h 4343400"/>
              <a:gd name="connsiteX49" fmla="*/ 723900 w 4267200"/>
              <a:gd name="connsiteY49" fmla="*/ 1892300 h 4343400"/>
              <a:gd name="connsiteX50" fmla="*/ 685800 w 4267200"/>
              <a:gd name="connsiteY50" fmla="*/ 1866900 h 4343400"/>
              <a:gd name="connsiteX51" fmla="*/ 596900 w 4267200"/>
              <a:gd name="connsiteY51" fmla="*/ 1841500 h 4343400"/>
              <a:gd name="connsiteX52" fmla="*/ 520700 w 4267200"/>
              <a:gd name="connsiteY52" fmla="*/ 1816100 h 4343400"/>
              <a:gd name="connsiteX53" fmla="*/ 482600 w 4267200"/>
              <a:gd name="connsiteY53" fmla="*/ 1803400 h 4343400"/>
              <a:gd name="connsiteX54" fmla="*/ 444500 w 4267200"/>
              <a:gd name="connsiteY54" fmla="*/ 1778000 h 4343400"/>
              <a:gd name="connsiteX55" fmla="*/ 355600 w 4267200"/>
              <a:gd name="connsiteY55" fmla="*/ 1752600 h 4343400"/>
              <a:gd name="connsiteX56" fmla="*/ 203200 w 4267200"/>
              <a:gd name="connsiteY56" fmla="*/ 1727200 h 4343400"/>
              <a:gd name="connsiteX57" fmla="*/ 127000 w 4267200"/>
              <a:gd name="connsiteY57" fmla="*/ 1689100 h 4343400"/>
              <a:gd name="connsiteX58" fmla="*/ 50800 w 4267200"/>
              <a:gd name="connsiteY58" fmla="*/ 1651000 h 4343400"/>
              <a:gd name="connsiteX59" fmla="*/ 12700 w 4267200"/>
              <a:gd name="connsiteY59" fmla="*/ 1574800 h 4343400"/>
              <a:gd name="connsiteX60" fmla="*/ 0 w 4267200"/>
              <a:gd name="connsiteY60" fmla="*/ 1536700 h 4343400"/>
              <a:gd name="connsiteX61" fmla="*/ 25400 w 4267200"/>
              <a:gd name="connsiteY61" fmla="*/ 1295400 h 4343400"/>
              <a:gd name="connsiteX62" fmla="*/ 63500 w 4267200"/>
              <a:gd name="connsiteY62" fmla="*/ 1257300 h 4343400"/>
              <a:gd name="connsiteX63" fmla="*/ 101600 w 4267200"/>
              <a:gd name="connsiteY63" fmla="*/ 1168400 h 4343400"/>
              <a:gd name="connsiteX64" fmla="*/ 114300 w 4267200"/>
              <a:gd name="connsiteY64" fmla="*/ 673100 h 4343400"/>
              <a:gd name="connsiteX65" fmla="*/ 127000 w 4267200"/>
              <a:gd name="connsiteY65" fmla="*/ 76200 h 4343400"/>
              <a:gd name="connsiteX66" fmla="*/ 203200 w 4267200"/>
              <a:gd name="connsiteY66" fmla="*/ 50800 h 4343400"/>
              <a:gd name="connsiteX67" fmla="*/ 266700 w 4267200"/>
              <a:gd name="connsiteY67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267200" h="4343400">
                <a:moveTo>
                  <a:pt x="127000" y="25400"/>
                </a:moveTo>
                <a:cubicBezTo>
                  <a:pt x="1376516" y="275303"/>
                  <a:pt x="2675464" y="42735"/>
                  <a:pt x="3949700" y="50800"/>
                </a:cubicBezTo>
                <a:cubicBezTo>
                  <a:pt x="4034471" y="51337"/>
                  <a:pt x="4119033" y="59267"/>
                  <a:pt x="4203700" y="63500"/>
                </a:cubicBezTo>
                <a:cubicBezTo>
                  <a:pt x="4243998" y="123947"/>
                  <a:pt x="4219434" y="77846"/>
                  <a:pt x="4241800" y="152400"/>
                </a:cubicBezTo>
                <a:cubicBezTo>
                  <a:pt x="4249493" y="178045"/>
                  <a:pt x="4267200" y="228600"/>
                  <a:pt x="4267200" y="228600"/>
                </a:cubicBezTo>
                <a:cubicBezTo>
                  <a:pt x="4262967" y="685800"/>
                  <a:pt x="4262056" y="1143043"/>
                  <a:pt x="4254500" y="1600200"/>
                </a:cubicBezTo>
                <a:cubicBezTo>
                  <a:pt x="4253588" y="1655388"/>
                  <a:pt x="4244779" y="1710185"/>
                  <a:pt x="4241800" y="1765300"/>
                </a:cubicBezTo>
                <a:cubicBezTo>
                  <a:pt x="4236311" y="1866840"/>
                  <a:pt x="4239218" y="1968917"/>
                  <a:pt x="4229100" y="2070100"/>
                </a:cubicBezTo>
                <a:cubicBezTo>
                  <a:pt x="4226436" y="2096741"/>
                  <a:pt x="4212167" y="2120900"/>
                  <a:pt x="4203700" y="2146300"/>
                </a:cubicBezTo>
                <a:lnTo>
                  <a:pt x="4191000" y="2184400"/>
                </a:lnTo>
                <a:lnTo>
                  <a:pt x="4178300" y="2222500"/>
                </a:lnTo>
                <a:cubicBezTo>
                  <a:pt x="4174067" y="2294467"/>
                  <a:pt x="4171845" y="2366580"/>
                  <a:pt x="4165600" y="2438400"/>
                </a:cubicBezTo>
                <a:cubicBezTo>
                  <a:pt x="4163369" y="2464054"/>
                  <a:pt x="4154953" y="2488932"/>
                  <a:pt x="4152900" y="2514600"/>
                </a:cubicBezTo>
                <a:cubicBezTo>
                  <a:pt x="4146477" y="2594888"/>
                  <a:pt x="4144433" y="2675467"/>
                  <a:pt x="4140200" y="2755900"/>
                </a:cubicBezTo>
                <a:cubicBezTo>
                  <a:pt x="4135967" y="2997200"/>
                  <a:pt x="4127500" y="3238463"/>
                  <a:pt x="4127500" y="3479800"/>
                </a:cubicBezTo>
                <a:cubicBezTo>
                  <a:pt x="4127500" y="3519704"/>
                  <a:pt x="4129164" y="3865994"/>
                  <a:pt x="4152900" y="4000500"/>
                </a:cubicBezTo>
                <a:cubicBezTo>
                  <a:pt x="4158967" y="4034878"/>
                  <a:pt x="4169833" y="4068233"/>
                  <a:pt x="4178300" y="4102100"/>
                </a:cubicBezTo>
                <a:cubicBezTo>
                  <a:pt x="4198475" y="4182799"/>
                  <a:pt x="4186205" y="4136117"/>
                  <a:pt x="4216400" y="4241800"/>
                </a:cubicBezTo>
                <a:cubicBezTo>
                  <a:pt x="4212167" y="4262967"/>
                  <a:pt x="4214410" y="4286558"/>
                  <a:pt x="4203700" y="4305300"/>
                </a:cubicBezTo>
                <a:cubicBezTo>
                  <a:pt x="4192114" y="4325575"/>
                  <a:pt x="4147056" y="4336881"/>
                  <a:pt x="4127500" y="4343400"/>
                </a:cubicBezTo>
                <a:lnTo>
                  <a:pt x="1485900" y="4330700"/>
                </a:lnTo>
                <a:cubicBezTo>
                  <a:pt x="1472514" y="4330573"/>
                  <a:pt x="1461148" y="4319027"/>
                  <a:pt x="1447800" y="4318000"/>
                </a:cubicBezTo>
                <a:cubicBezTo>
                  <a:pt x="1350628" y="4310525"/>
                  <a:pt x="1253067" y="4309533"/>
                  <a:pt x="1155700" y="4305300"/>
                </a:cubicBezTo>
                <a:cubicBezTo>
                  <a:pt x="1151467" y="4262967"/>
                  <a:pt x="1149469" y="4220350"/>
                  <a:pt x="1143000" y="4178300"/>
                </a:cubicBezTo>
                <a:cubicBezTo>
                  <a:pt x="1140964" y="4165069"/>
                  <a:pt x="1132695" y="4153371"/>
                  <a:pt x="1130300" y="4140200"/>
                </a:cubicBezTo>
                <a:cubicBezTo>
                  <a:pt x="1127636" y="4125548"/>
                  <a:pt x="1113229" y="3987388"/>
                  <a:pt x="1104900" y="3962400"/>
                </a:cubicBezTo>
                <a:cubicBezTo>
                  <a:pt x="1100073" y="3947920"/>
                  <a:pt x="1087967" y="3937000"/>
                  <a:pt x="1079500" y="3924300"/>
                </a:cubicBezTo>
                <a:cubicBezTo>
                  <a:pt x="1070770" y="3880652"/>
                  <a:pt x="1066057" y="3851849"/>
                  <a:pt x="1054100" y="3810000"/>
                </a:cubicBezTo>
                <a:cubicBezTo>
                  <a:pt x="1050422" y="3797128"/>
                  <a:pt x="1045078" y="3784772"/>
                  <a:pt x="1041400" y="3771900"/>
                </a:cubicBezTo>
                <a:cubicBezTo>
                  <a:pt x="1035975" y="3752911"/>
                  <a:pt x="1026150" y="3703300"/>
                  <a:pt x="1016000" y="3683000"/>
                </a:cubicBezTo>
                <a:cubicBezTo>
                  <a:pt x="974302" y="3599603"/>
                  <a:pt x="997965" y="3699759"/>
                  <a:pt x="965200" y="3568700"/>
                </a:cubicBezTo>
                <a:cubicBezTo>
                  <a:pt x="946006" y="3491925"/>
                  <a:pt x="958020" y="3534459"/>
                  <a:pt x="927100" y="3441700"/>
                </a:cubicBezTo>
                <a:lnTo>
                  <a:pt x="914400" y="3403600"/>
                </a:lnTo>
                <a:cubicBezTo>
                  <a:pt x="910167" y="3390900"/>
                  <a:pt x="904947" y="3378487"/>
                  <a:pt x="901700" y="3365500"/>
                </a:cubicBezTo>
                <a:cubicBezTo>
                  <a:pt x="897631" y="3349224"/>
                  <a:pt x="885410" y="3294820"/>
                  <a:pt x="876300" y="3276600"/>
                </a:cubicBezTo>
                <a:cubicBezTo>
                  <a:pt x="869474" y="3262948"/>
                  <a:pt x="859367" y="3251200"/>
                  <a:pt x="850900" y="3238500"/>
                </a:cubicBezTo>
                <a:cubicBezTo>
                  <a:pt x="843649" y="3202246"/>
                  <a:pt x="836261" y="3160071"/>
                  <a:pt x="825500" y="3124200"/>
                </a:cubicBezTo>
                <a:cubicBezTo>
                  <a:pt x="817807" y="3098555"/>
                  <a:pt x="814952" y="3070277"/>
                  <a:pt x="800100" y="3048000"/>
                </a:cubicBezTo>
                <a:cubicBezTo>
                  <a:pt x="783167" y="3022600"/>
                  <a:pt x="758953" y="3000760"/>
                  <a:pt x="749300" y="2971800"/>
                </a:cubicBezTo>
                <a:cubicBezTo>
                  <a:pt x="729907" y="2913620"/>
                  <a:pt x="744632" y="2944410"/>
                  <a:pt x="698500" y="2882900"/>
                </a:cubicBezTo>
                <a:cubicBezTo>
                  <a:pt x="694267" y="2870200"/>
                  <a:pt x="691787" y="2856774"/>
                  <a:pt x="685800" y="2844800"/>
                </a:cubicBezTo>
                <a:cubicBezTo>
                  <a:pt x="678974" y="2831148"/>
                  <a:pt x="660945" y="2821954"/>
                  <a:pt x="660400" y="2806700"/>
                </a:cubicBezTo>
                <a:cubicBezTo>
                  <a:pt x="656620" y="2700850"/>
                  <a:pt x="665554" y="2594849"/>
                  <a:pt x="673100" y="2489200"/>
                </a:cubicBezTo>
                <a:cubicBezTo>
                  <a:pt x="674054" y="2475847"/>
                  <a:pt x="678374" y="2462239"/>
                  <a:pt x="685800" y="2451100"/>
                </a:cubicBezTo>
                <a:cubicBezTo>
                  <a:pt x="712574" y="2410939"/>
                  <a:pt x="740570" y="2370930"/>
                  <a:pt x="774700" y="2336800"/>
                </a:cubicBezTo>
                <a:cubicBezTo>
                  <a:pt x="802787" y="2308713"/>
                  <a:pt x="820519" y="2295963"/>
                  <a:pt x="838200" y="2260600"/>
                </a:cubicBezTo>
                <a:cubicBezTo>
                  <a:pt x="844187" y="2248626"/>
                  <a:pt x="846667" y="2235200"/>
                  <a:pt x="850900" y="2222500"/>
                </a:cubicBezTo>
                <a:cubicBezTo>
                  <a:pt x="846667" y="2146300"/>
                  <a:pt x="845436" y="2069874"/>
                  <a:pt x="838200" y="1993900"/>
                </a:cubicBezTo>
                <a:cubicBezTo>
                  <a:pt x="836536" y="1976425"/>
                  <a:pt x="814840" y="1926912"/>
                  <a:pt x="800100" y="1917700"/>
                </a:cubicBezTo>
                <a:cubicBezTo>
                  <a:pt x="777396" y="1903510"/>
                  <a:pt x="746177" y="1907152"/>
                  <a:pt x="723900" y="1892300"/>
                </a:cubicBezTo>
                <a:cubicBezTo>
                  <a:pt x="711200" y="1883833"/>
                  <a:pt x="699452" y="1873726"/>
                  <a:pt x="685800" y="1866900"/>
                </a:cubicBezTo>
                <a:cubicBezTo>
                  <a:pt x="664460" y="1856230"/>
                  <a:pt x="617245" y="1847604"/>
                  <a:pt x="596900" y="1841500"/>
                </a:cubicBezTo>
                <a:cubicBezTo>
                  <a:pt x="571255" y="1833807"/>
                  <a:pt x="546100" y="1824567"/>
                  <a:pt x="520700" y="1816100"/>
                </a:cubicBezTo>
                <a:cubicBezTo>
                  <a:pt x="508000" y="1811867"/>
                  <a:pt x="493739" y="1810826"/>
                  <a:pt x="482600" y="1803400"/>
                </a:cubicBezTo>
                <a:cubicBezTo>
                  <a:pt x="469900" y="1794933"/>
                  <a:pt x="458152" y="1784826"/>
                  <a:pt x="444500" y="1778000"/>
                </a:cubicBezTo>
                <a:cubicBezTo>
                  <a:pt x="424200" y="1767850"/>
                  <a:pt x="374589" y="1758025"/>
                  <a:pt x="355600" y="1752600"/>
                </a:cubicBezTo>
                <a:cubicBezTo>
                  <a:pt x="260823" y="1725521"/>
                  <a:pt x="388962" y="1747840"/>
                  <a:pt x="203200" y="1727200"/>
                </a:cubicBezTo>
                <a:cubicBezTo>
                  <a:pt x="107435" y="1695278"/>
                  <a:pt x="225477" y="1738339"/>
                  <a:pt x="127000" y="1689100"/>
                </a:cubicBezTo>
                <a:cubicBezTo>
                  <a:pt x="21840" y="1636520"/>
                  <a:pt x="159989" y="1723793"/>
                  <a:pt x="50800" y="1651000"/>
                </a:cubicBezTo>
                <a:cubicBezTo>
                  <a:pt x="18878" y="1555235"/>
                  <a:pt x="61939" y="1673277"/>
                  <a:pt x="12700" y="1574800"/>
                </a:cubicBezTo>
                <a:cubicBezTo>
                  <a:pt x="6713" y="1562826"/>
                  <a:pt x="4233" y="1549400"/>
                  <a:pt x="0" y="1536700"/>
                </a:cubicBezTo>
                <a:cubicBezTo>
                  <a:pt x="8467" y="1456267"/>
                  <a:pt x="7476" y="1374267"/>
                  <a:pt x="25400" y="1295400"/>
                </a:cubicBezTo>
                <a:cubicBezTo>
                  <a:pt x="29380" y="1277886"/>
                  <a:pt x="53061" y="1271915"/>
                  <a:pt x="63500" y="1257300"/>
                </a:cubicBezTo>
                <a:cubicBezTo>
                  <a:pt x="83117" y="1229837"/>
                  <a:pt x="91236" y="1199492"/>
                  <a:pt x="101600" y="1168400"/>
                </a:cubicBezTo>
                <a:cubicBezTo>
                  <a:pt x="105833" y="1003300"/>
                  <a:pt x="110460" y="838210"/>
                  <a:pt x="114300" y="673100"/>
                </a:cubicBezTo>
                <a:cubicBezTo>
                  <a:pt x="118927" y="474142"/>
                  <a:pt x="98855" y="273212"/>
                  <a:pt x="127000" y="76200"/>
                </a:cubicBezTo>
                <a:cubicBezTo>
                  <a:pt x="130786" y="49695"/>
                  <a:pt x="180923" y="65652"/>
                  <a:pt x="203200" y="50800"/>
                </a:cubicBezTo>
                <a:cubicBezTo>
                  <a:pt x="251263" y="18758"/>
                  <a:pt x="230507" y="36193"/>
                  <a:pt x="26670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Freeform 5"/>
          <p:cNvSpPr/>
          <p:nvPr/>
        </p:nvSpPr>
        <p:spPr>
          <a:xfrm>
            <a:off x="7136127" y="4597400"/>
            <a:ext cx="1729560" cy="1600200"/>
          </a:xfrm>
          <a:custGeom>
            <a:avLst/>
            <a:gdLst>
              <a:gd name="connsiteX0" fmla="*/ 1273 w 1729560"/>
              <a:gd name="connsiteY0" fmla="*/ 0 h 1600200"/>
              <a:gd name="connsiteX1" fmla="*/ 1499873 w 1729560"/>
              <a:gd name="connsiteY1" fmla="*/ 12700 h 1600200"/>
              <a:gd name="connsiteX2" fmla="*/ 1588773 w 1729560"/>
              <a:gd name="connsiteY2" fmla="*/ 114300 h 1600200"/>
              <a:gd name="connsiteX3" fmla="*/ 1614173 w 1729560"/>
              <a:gd name="connsiteY3" fmla="*/ 152400 h 1600200"/>
              <a:gd name="connsiteX4" fmla="*/ 1626873 w 1729560"/>
              <a:gd name="connsiteY4" fmla="*/ 203200 h 1600200"/>
              <a:gd name="connsiteX5" fmla="*/ 1652273 w 1729560"/>
              <a:gd name="connsiteY5" fmla="*/ 279400 h 1600200"/>
              <a:gd name="connsiteX6" fmla="*/ 1664973 w 1729560"/>
              <a:gd name="connsiteY6" fmla="*/ 495300 h 1600200"/>
              <a:gd name="connsiteX7" fmla="*/ 1677673 w 1729560"/>
              <a:gd name="connsiteY7" fmla="*/ 533400 h 1600200"/>
              <a:gd name="connsiteX8" fmla="*/ 1690373 w 1729560"/>
              <a:gd name="connsiteY8" fmla="*/ 596900 h 1600200"/>
              <a:gd name="connsiteX9" fmla="*/ 1715773 w 1729560"/>
              <a:gd name="connsiteY9" fmla="*/ 685800 h 1600200"/>
              <a:gd name="connsiteX10" fmla="*/ 1715773 w 1729560"/>
              <a:gd name="connsiteY10" fmla="*/ 1231900 h 1600200"/>
              <a:gd name="connsiteX11" fmla="*/ 1677673 w 1729560"/>
              <a:gd name="connsiteY11" fmla="*/ 1244600 h 1600200"/>
              <a:gd name="connsiteX12" fmla="*/ 1626873 w 1729560"/>
              <a:gd name="connsiteY12" fmla="*/ 1270000 h 1600200"/>
              <a:gd name="connsiteX13" fmla="*/ 1398273 w 1729560"/>
              <a:gd name="connsiteY13" fmla="*/ 1308100 h 1600200"/>
              <a:gd name="connsiteX14" fmla="*/ 1296673 w 1729560"/>
              <a:gd name="connsiteY14" fmla="*/ 1371600 h 1600200"/>
              <a:gd name="connsiteX15" fmla="*/ 1283973 w 1729560"/>
              <a:gd name="connsiteY15" fmla="*/ 1409700 h 1600200"/>
              <a:gd name="connsiteX16" fmla="*/ 1271273 w 1729560"/>
              <a:gd name="connsiteY16" fmla="*/ 1536700 h 1600200"/>
              <a:gd name="connsiteX17" fmla="*/ 1245873 w 1729560"/>
              <a:gd name="connsiteY17" fmla="*/ 1574800 h 1600200"/>
              <a:gd name="connsiteX18" fmla="*/ 1195073 w 1729560"/>
              <a:gd name="connsiteY18" fmla="*/ 1587500 h 1600200"/>
              <a:gd name="connsiteX19" fmla="*/ 1017273 w 1729560"/>
              <a:gd name="connsiteY19" fmla="*/ 1600200 h 1600200"/>
              <a:gd name="connsiteX20" fmla="*/ 750573 w 1729560"/>
              <a:gd name="connsiteY20" fmla="*/ 1587500 h 1600200"/>
              <a:gd name="connsiteX21" fmla="*/ 712473 w 1729560"/>
              <a:gd name="connsiteY21" fmla="*/ 1574800 h 1600200"/>
              <a:gd name="connsiteX22" fmla="*/ 687073 w 1729560"/>
              <a:gd name="connsiteY22" fmla="*/ 1536700 h 1600200"/>
              <a:gd name="connsiteX23" fmla="*/ 661673 w 1729560"/>
              <a:gd name="connsiteY23" fmla="*/ 1447800 h 1600200"/>
              <a:gd name="connsiteX24" fmla="*/ 648973 w 1729560"/>
              <a:gd name="connsiteY24" fmla="*/ 749300 h 1600200"/>
              <a:gd name="connsiteX25" fmla="*/ 636273 w 1729560"/>
              <a:gd name="connsiteY25" fmla="*/ 711200 h 1600200"/>
              <a:gd name="connsiteX26" fmla="*/ 115573 w 1729560"/>
              <a:gd name="connsiteY26" fmla="*/ 698500 h 1600200"/>
              <a:gd name="connsiteX27" fmla="*/ 77473 w 1729560"/>
              <a:gd name="connsiteY27" fmla="*/ 685800 h 1600200"/>
              <a:gd name="connsiteX28" fmla="*/ 13973 w 1729560"/>
              <a:gd name="connsiteY28" fmla="*/ 571500 h 1600200"/>
              <a:gd name="connsiteX29" fmla="*/ 1273 w 1729560"/>
              <a:gd name="connsiteY29" fmla="*/ 520700 h 1600200"/>
              <a:gd name="connsiteX30" fmla="*/ 13973 w 1729560"/>
              <a:gd name="connsiteY30" fmla="*/ 50800 h 1600200"/>
              <a:gd name="connsiteX31" fmla="*/ 77473 w 1729560"/>
              <a:gd name="connsiteY31" fmla="*/ 38100 h 1600200"/>
              <a:gd name="connsiteX32" fmla="*/ 115573 w 1729560"/>
              <a:gd name="connsiteY3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29560" h="1600200">
                <a:moveTo>
                  <a:pt x="1273" y="0"/>
                </a:moveTo>
                <a:lnTo>
                  <a:pt x="1499873" y="12700"/>
                </a:lnTo>
                <a:cubicBezTo>
                  <a:pt x="1535744" y="13589"/>
                  <a:pt x="1584765" y="108288"/>
                  <a:pt x="1588773" y="114300"/>
                </a:cubicBezTo>
                <a:lnTo>
                  <a:pt x="1614173" y="152400"/>
                </a:lnTo>
                <a:cubicBezTo>
                  <a:pt x="1618406" y="169333"/>
                  <a:pt x="1621857" y="186482"/>
                  <a:pt x="1626873" y="203200"/>
                </a:cubicBezTo>
                <a:cubicBezTo>
                  <a:pt x="1634566" y="228845"/>
                  <a:pt x="1652273" y="279400"/>
                  <a:pt x="1652273" y="279400"/>
                </a:cubicBezTo>
                <a:cubicBezTo>
                  <a:pt x="1656506" y="351367"/>
                  <a:pt x="1657800" y="423567"/>
                  <a:pt x="1664973" y="495300"/>
                </a:cubicBezTo>
                <a:cubicBezTo>
                  <a:pt x="1666305" y="508621"/>
                  <a:pt x="1674426" y="520413"/>
                  <a:pt x="1677673" y="533400"/>
                </a:cubicBezTo>
                <a:cubicBezTo>
                  <a:pt x="1682908" y="554341"/>
                  <a:pt x="1685690" y="575828"/>
                  <a:pt x="1690373" y="596900"/>
                </a:cubicBezTo>
                <a:cubicBezTo>
                  <a:pt x="1701004" y="644740"/>
                  <a:pt x="1701630" y="643372"/>
                  <a:pt x="1715773" y="685800"/>
                </a:cubicBezTo>
                <a:cubicBezTo>
                  <a:pt x="1723199" y="841742"/>
                  <a:pt x="1742684" y="1077160"/>
                  <a:pt x="1715773" y="1231900"/>
                </a:cubicBezTo>
                <a:cubicBezTo>
                  <a:pt x="1713479" y="1245089"/>
                  <a:pt x="1689978" y="1239327"/>
                  <a:pt x="1677673" y="1244600"/>
                </a:cubicBezTo>
                <a:cubicBezTo>
                  <a:pt x="1660272" y="1252058"/>
                  <a:pt x="1644451" y="1262969"/>
                  <a:pt x="1626873" y="1270000"/>
                </a:cubicBezTo>
                <a:cubicBezTo>
                  <a:pt x="1528536" y="1309335"/>
                  <a:pt x="1527427" y="1297337"/>
                  <a:pt x="1398273" y="1308100"/>
                </a:cubicBezTo>
                <a:cubicBezTo>
                  <a:pt x="1328775" y="1331266"/>
                  <a:pt x="1324849" y="1315248"/>
                  <a:pt x="1296673" y="1371600"/>
                </a:cubicBezTo>
                <a:cubicBezTo>
                  <a:pt x="1290686" y="1383574"/>
                  <a:pt x="1288206" y="1397000"/>
                  <a:pt x="1283973" y="1409700"/>
                </a:cubicBezTo>
                <a:cubicBezTo>
                  <a:pt x="1279740" y="1452033"/>
                  <a:pt x="1280840" y="1495245"/>
                  <a:pt x="1271273" y="1536700"/>
                </a:cubicBezTo>
                <a:cubicBezTo>
                  <a:pt x="1267841" y="1551573"/>
                  <a:pt x="1258573" y="1566333"/>
                  <a:pt x="1245873" y="1574800"/>
                </a:cubicBezTo>
                <a:cubicBezTo>
                  <a:pt x="1231350" y="1584482"/>
                  <a:pt x="1212421" y="1585572"/>
                  <a:pt x="1195073" y="1587500"/>
                </a:cubicBezTo>
                <a:cubicBezTo>
                  <a:pt x="1136019" y="1594062"/>
                  <a:pt x="1076540" y="1595967"/>
                  <a:pt x="1017273" y="1600200"/>
                </a:cubicBezTo>
                <a:cubicBezTo>
                  <a:pt x="928373" y="1595967"/>
                  <a:pt x="839266" y="1594891"/>
                  <a:pt x="750573" y="1587500"/>
                </a:cubicBezTo>
                <a:cubicBezTo>
                  <a:pt x="737232" y="1586388"/>
                  <a:pt x="722926" y="1583163"/>
                  <a:pt x="712473" y="1574800"/>
                </a:cubicBezTo>
                <a:cubicBezTo>
                  <a:pt x="700554" y="1565265"/>
                  <a:pt x="693899" y="1550352"/>
                  <a:pt x="687073" y="1536700"/>
                </a:cubicBezTo>
                <a:cubicBezTo>
                  <a:pt x="677963" y="1518480"/>
                  <a:pt x="665742" y="1464076"/>
                  <a:pt x="661673" y="1447800"/>
                </a:cubicBezTo>
                <a:cubicBezTo>
                  <a:pt x="657440" y="1214967"/>
                  <a:pt x="656998" y="982033"/>
                  <a:pt x="648973" y="749300"/>
                </a:cubicBezTo>
                <a:cubicBezTo>
                  <a:pt x="648512" y="735921"/>
                  <a:pt x="649600" y="712469"/>
                  <a:pt x="636273" y="711200"/>
                </a:cubicBezTo>
                <a:cubicBezTo>
                  <a:pt x="463437" y="694739"/>
                  <a:pt x="289140" y="702733"/>
                  <a:pt x="115573" y="698500"/>
                </a:cubicBezTo>
                <a:cubicBezTo>
                  <a:pt x="102873" y="694267"/>
                  <a:pt x="86939" y="695266"/>
                  <a:pt x="77473" y="685800"/>
                </a:cubicBezTo>
                <a:cubicBezTo>
                  <a:pt x="41087" y="649414"/>
                  <a:pt x="26749" y="616216"/>
                  <a:pt x="13973" y="571500"/>
                </a:cubicBezTo>
                <a:cubicBezTo>
                  <a:pt x="9178" y="554717"/>
                  <a:pt x="5506" y="537633"/>
                  <a:pt x="1273" y="520700"/>
                </a:cubicBezTo>
                <a:cubicBezTo>
                  <a:pt x="5506" y="364067"/>
                  <a:pt x="-10465" y="205573"/>
                  <a:pt x="13973" y="50800"/>
                </a:cubicBezTo>
                <a:cubicBezTo>
                  <a:pt x="17340" y="29478"/>
                  <a:pt x="57262" y="45679"/>
                  <a:pt x="77473" y="38100"/>
                </a:cubicBezTo>
                <a:cubicBezTo>
                  <a:pt x="119095" y="22492"/>
                  <a:pt x="115573" y="24597"/>
                  <a:pt x="115573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Freeform 6"/>
          <p:cNvSpPr/>
          <p:nvPr/>
        </p:nvSpPr>
        <p:spPr>
          <a:xfrm>
            <a:off x="7734300" y="1854200"/>
            <a:ext cx="1117600" cy="660400"/>
          </a:xfrm>
          <a:custGeom>
            <a:avLst/>
            <a:gdLst>
              <a:gd name="connsiteX0" fmla="*/ 177800 w 1117600"/>
              <a:gd name="connsiteY0" fmla="*/ 0 h 660400"/>
              <a:gd name="connsiteX1" fmla="*/ 114300 w 1117600"/>
              <a:gd name="connsiteY1" fmla="*/ 88900 h 660400"/>
              <a:gd name="connsiteX2" fmla="*/ 50800 w 1117600"/>
              <a:gd name="connsiteY2" fmla="*/ 139700 h 660400"/>
              <a:gd name="connsiteX3" fmla="*/ 25400 w 1117600"/>
              <a:gd name="connsiteY3" fmla="*/ 215900 h 660400"/>
              <a:gd name="connsiteX4" fmla="*/ 0 w 1117600"/>
              <a:gd name="connsiteY4" fmla="*/ 444500 h 660400"/>
              <a:gd name="connsiteX5" fmla="*/ 12700 w 1117600"/>
              <a:gd name="connsiteY5" fmla="*/ 635000 h 660400"/>
              <a:gd name="connsiteX6" fmla="*/ 50800 w 1117600"/>
              <a:gd name="connsiteY6" fmla="*/ 660400 h 660400"/>
              <a:gd name="connsiteX7" fmla="*/ 1117600 w 1117600"/>
              <a:gd name="connsiteY7" fmla="*/ 647700 h 660400"/>
              <a:gd name="connsiteX8" fmla="*/ 1079500 w 1117600"/>
              <a:gd name="connsiteY8" fmla="*/ 254000 h 660400"/>
              <a:gd name="connsiteX9" fmla="*/ 1066800 w 1117600"/>
              <a:gd name="connsiteY9" fmla="*/ 215900 h 660400"/>
              <a:gd name="connsiteX10" fmla="*/ 1016000 w 1117600"/>
              <a:gd name="connsiteY10" fmla="*/ 139700 h 660400"/>
              <a:gd name="connsiteX11" fmla="*/ 939800 w 1117600"/>
              <a:gd name="connsiteY11" fmla="*/ 88900 h 660400"/>
              <a:gd name="connsiteX12" fmla="*/ 901700 w 1117600"/>
              <a:gd name="connsiteY12" fmla="*/ 63500 h 660400"/>
              <a:gd name="connsiteX13" fmla="*/ 850900 w 1117600"/>
              <a:gd name="connsiteY13" fmla="*/ 50800 h 660400"/>
              <a:gd name="connsiteX14" fmla="*/ 774700 w 1117600"/>
              <a:gd name="connsiteY14" fmla="*/ 25400 h 660400"/>
              <a:gd name="connsiteX15" fmla="*/ 736600 w 1117600"/>
              <a:gd name="connsiteY15" fmla="*/ 12700 h 660400"/>
              <a:gd name="connsiteX16" fmla="*/ 139700 w 1117600"/>
              <a:gd name="connsiteY16" fmla="*/ 38100 h 660400"/>
              <a:gd name="connsiteX17" fmla="*/ 127000 w 1117600"/>
              <a:gd name="connsiteY17" fmla="*/ 76200 h 660400"/>
              <a:gd name="connsiteX18" fmla="*/ 101600 w 1117600"/>
              <a:gd name="connsiteY18" fmla="*/ 1143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7600" h="660400">
                <a:moveTo>
                  <a:pt x="177800" y="0"/>
                </a:moveTo>
                <a:cubicBezTo>
                  <a:pt x="127790" y="125025"/>
                  <a:pt x="184050" y="19150"/>
                  <a:pt x="114300" y="88900"/>
                </a:cubicBezTo>
                <a:cubicBezTo>
                  <a:pt x="56855" y="146345"/>
                  <a:pt x="124973" y="114976"/>
                  <a:pt x="50800" y="139700"/>
                </a:cubicBezTo>
                <a:cubicBezTo>
                  <a:pt x="42333" y="165100"/>
                  <a:pt x="28357" y="189290"/>
                  <a:pt x="25400" y="215900"/>
                </a:cubicBezTo>
                <a:lnTo>
                  <a:pt x="0" y="444500"/>
                </a:lnTo>
                <a:cubicBezTo>
                  <a:pt x="4233" y="508000"/>
                  <a:pt x="-1876" y="573051"/>
                  <a:pt x="12700" y="635000"/>
                </a:cubicBezTo>
                <a:cubicBezTo>
                  <a:pt x="16196" y="649858"/>
                  <a:pt x="35538" y="660225"/>
                  <a:pt x="50800" y="660400"/>
                </a:cubicBezTo>
                <a:lnTo>
                  <a:pt x="1117600" y="647700"/>
                </a:lnTo>
                <a:cubicBezTo>
                  <a:pt x="1103830" y="303447"/>
                  <a:pt x="1138394" y="430683"/>
                  <a:pt x="1079500" y="254000"/>
                </a:cubicBezTo>
                <a:cubicBezTo>
                  <a:pt x="1075267" y="241300"/>
                  <a:pt x="1074226" y="227039"/>
                  <a:pt x="1066800" y="215900"/>
                </a:cubicBezTo>
                <a:cubicBezTo>
                  <a:pt x="1049867" y="190500"/>
                  <a:pt x="1041400" y="156633"/>
                  <a:pt x="1016000" y="139700"/>
                </a:cubicBezTo>
                <a:lnTo>
                  <a:pt x="939800" y="88900"/>
                </a:lnTo>
                <a:cubicBezTo>
                  <a:pt x="927100" y="80433"/>
                  <a:pt x="916508" y="67202"/>
                  <a:pt x="901700" y="63500"/>
                </a:cubicBezTo>
                <a:cubicBezTo>
                  <a:pt x="884767" y="59267"/>
                  <a:pt x="867618" y="55816"/>
                  <a:pt x="850900" y="50800"/>
                </a:cubicBezTo>
                <a:cubicBezTo>
                  <a:pt x="825255" y="43107"/>
                  <a:pt x="800100" y="33867"/>
                  <a:pt x="774700" y="25400"/>
                </a:cubicBezTo>
                <a:lnTo>
                  <a:pt x="736600" y="12700"/>
                </a:lnTo>
                <a:cubicBezTo>
                  <a:pt x="537633" y="21167"/>
                  <a:pt x="337775" y="17467"/>
                  <a:pt x="139700" y="38100"/>
                </a:cubicBezTo>
                <a:cubicBezTo>
                  <a:pt x="126385" y="39487"/>
                  <a:pt x="132987" y="64226"/>
                  <a:pt x="127000" y="76200"/>
                </a:cubicBezTo>
                <a:cubicBezTo>
                  <a:pt x="120174" y="89852"/>
                  <a:pt x="101600" y="114300"/>
                  <a:pt x="101600" y="114300"/>
                </a:cubicBezTo>
              </a:path>
            </a:pathLst>
          </a:cu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Freeform 7"/>
          <p:cNvSpPr/>
          <p:nvPr/>
        </p:nvSpPr>
        <p:spPr>
          <a:xfrm>
            <a:off x="7886366" y="2543944"/>
            <a:ext cx="954701" cy="381000"/>
          </a:xfrm>
          <a:custGeom>
            <a:avLst/>
            <a:gdLst>
              <a:gd name="connsiteX0" fmla="*/ 334 w 954701"/>
              <a:gd name="connsiteY0" fmla="*/ 63500 h 381000"/>
              <a:gd name="connsiteX1" fmla="*/ 13034 w 954701"/>
              <a:gd name="connsiteY1" fmla="*/ 228600 h 381000"/>
              <a:gd name="connsiteX2" fmla="*/ 25734 w 954701"/>
              <a:gd name="connsiteY2" fmla="*/ 279400 h 381000"/>
              <a:gd name="connsiteX3" fmla="*/ 140034 w 954701"/>
              <a:gd name="connsiteY3" fmla="*/ 342900 h 381000"/>
              <a:gd name="connsiteX4" fmla="*/ 216234 w 954701"/>
              <a:gd name="connsiteY4" fmla="*/ 355600 h 381000"/>
              <a:gd name="connsiteX5" fmla="*/ 470234 w 954701"/>
              <a:gd name="connsiteY5" fmla="*/ 368300 h 381000"/>
              <a:gd name="connsiteX6" fmla="*/ 597234 w 954701"/>
              <a:gd name="connsiteY6" fmla="*/ 381000 h 381000"/>
              <a:gd name="connsiteX7" fmla="*/ 927434 w 954701"/>
              <a:gd name="connsiteY7" fmla="*/ 368300 h 381000"/>
              <a:gd name="connsiteX8" fmla="*/ 952834 w 954701"/>
              <a:gd name="connsiteY8" fmla="*/ 330200 h 381000"/>
              <a:gd name="connsiteX9" fmla="*/ 927434 w 954701"/>
              <a:gd name="connsiteY9" fmla="*/ 177800 h 381000"/>
              <a:gd name="connsiteX10" fmla="*/ 914734 w 954701"/>
              <a:gd name="connsiteY10" fmla="*/ 127000 h 381000"/>
              <a:gd name="connsiteX11" fmla="*/ 889334 w 954701"/>
              <a:gd name="connsiteY11" fmla="*/ 88900 h 381000"/>
              <a:gd name="connsiteX12" fmla="*/ 813134 w 954701"/>
              <a:gd name="connsiteY12" fmla="*/ 63500 h 381000"/>
              <a:gd name="connsiteX13" fmla="*/ 711534 w 954701"/>
              <a:gd name="connsiteY13" fmla="*/ 25400 h 381000"/>
              <a:gd name="connsiteX14" fmla="*/ 635334 w 954701"/>
              <a:gd name="connsiteY14" fmla="*/ 0 h 381000"/>
              <a:gd name="connsiteX15" fmla="*/ 25734 w 954701"/>
              <a:gd name="connsiteY15" fmla="*/ 12700 h 381000"/>
              <a:gd name="connsiteX16" fmla="*/ 334 w 954701"/>
              <a:gd name="connsiteY16" fmla="*/ 635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01" h="381000">
                <a:moveTo>
                  <a:pt x="334" y="63500"/>
                </a:moveTo>
                <a:cubicBezTo>
                  <a:pt x="-1783" y="99483"/>
                  <a:pt x="6585" y="173782"/>
                  <a:pt x="13034" y="228600"/>
                </a:cubicBezTo>
                <a:cubicBezTo>
                  <a:pt x="15073" y="245935"/>
                  <a:pt x="14240" y="266264"/>
                  <a:pt x="25734" y="279400"/>
                </a:cubicBezTo>
                <a:cubicBezTo>
                  <a:pt x="49441" y="306494"/>
                  <a:pt x="100878" y="334199"/>
                  <a:pt x="140034" y="342900"/>
                </a:cubicBezTo>
                <a:cubicBezTo>
                  <a:pt x="165171" y="348486"/>
                  <a:pt x="190559" y="353625"/>
                  <a:pt x="216234" y="355600"/>
                </a:cubicBezTo>
                <a:cubicBezTo>
                  <a:pt x="300757" y="362102"/>
                  <a:pt x="385649" y="362661"/>
                  <a:pt x="470234" y="368300"/>
                </a:cubicBezTo>
                <a:cubicBezTo>
                  <a:pt x="512684" y="371130"/>
                  <a:pt x="554901" y="376767"/>
                  <a:pt x="597234" y="381000"/>
                </a:cubicBezTo>
                <a:cubicBezTo>
                  <a:pt x="707301" y="376767"/>
                  <a:pt x="818393" y="383877"/>
                  <a:pt x="927434" y="368300"/>
                </a:cubicBezTo>
                <a:cubicBezTo>
                  <a:pt x="942544" y="366141"/>
                  <a:pt x="951566" y="345411"/>
                  <a:pt x="952834" y="330200"/>
                </a:cubicBezTo>
                <a:cubicBezTo>
                  <a:pt x="960158" y="242313"/>
                  <a:pt x="944747" y="238397"/>
                  <a:pt x="927434" y="177800"/>
                </a:cubicBezTo>
                <a:cubicBezTo>
                  <a:pt x="922639" y="161017"/>
                  <a:pt x="921610" y="143043"/>
                  <a:pt x="914734" y="127000"/>
                </a:cubicBezTo>
                <a:cubicBezTo>
                  <a:pt x="908721" y="112971"/>
                  <a:pt x="902277" y="96990"/>
                  <a:pt x="889334" y="88900"/>
                </a:cubicBezTo>
                <a:cubicBezTo>
                  <a:pt x="866630" y="74710"/>
                  <a:pt x="835411" y="78352"/>
                  <a:pt x="813134" y="63500"/>
                </a:cubicBezTo>
                <a:cubicBezTo>
                  <a:pt x="746830" y="19297"/>
                  <a:pt x="804487" y="50751"/>
                  <a:pt x="711534" y="25400"/>
                </a:cubicBezTo>
                <a:cubicBezTo>
                  <a:pt x="685703" y="18355"/>
                  <a:pt x="635334" y="0"/>
                  <a:pt x="635334" y="0"/>
                </a:cubicBezTo>
                <a:cubicBezTo>
                  <a:pt x="432134" y="4233"/>
                  <a:pt x="228304" y="-3836"/>
                  <a:pt x="25734" y="12700"/>
                </a:cubicBezTo>
                <a:cubicBezTo>
                  <a:pt x="12391" y="13789"/>
                  <a:pt x="2451" y="27517"/>
                  <a:pt x="334" y="63500"/>
                </a:cubicBezTo>
                <a:close/>
              </a:path>
            </a:pathLst>
          </a:cu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304455" y="41922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C00000"/>
                </a:solidFill>
              </a:rPr>
              <a:t>SLĒGTO VĀRTU KOPIENU PIEMĒRA </a:t>
            </a:r>
            <a:r>
              <a:rPr lang="lv-LV" b="1" dirty="0" err="1" smtClean="0">
                <a:solidFill>
                  <a:srgbClr val="C00000"/>
                </a:solidFill>
              </a:rPr>
              <a:t>virsskats</a:t>
            </a:r>
            <a:r>
              <a:rPr lang="lv-LV" b="1" dirty="0" smtClean="0">
                <a:solidFill>
                  <a:srgbClr val="C00000"/>
                </a:solidFill>
              </a:rPr>
              <a:t>  Floridā</a:t>
            </a:r>
            <a:r>
              <a:rPr lang="lv-LV" b="1" dirty="0" smtClean="0">
                <a:solidFill>
                  <a:srgbClr val="C00000"/>
                </a:solidFill>
              </a:rPr>
              <a:t>, ASV</a:t>
            </a:r>
            <a:endParaRPr lang="lv-LV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6" y="332656"/>
            <a:ext cx="7283152" cy="922114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</a:rPr>
              <a:t>SLĒGTO VĀRTU KOPIENAS ARĪ </a:t>
            </a:r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</a:rPr>
              <a:t>LIELRĪGĀ 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33" y="6021288"/>
            <a:ext cx="8229600" cy="517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400" b="1" dirty="0" smtClean="0">
                <a:solidFill>
                  <a:srgbClr val="C00000"/>
                </a:solidFill>
              </a:rPr>
              <a:t>IEROBEŽOTAS PIEKĻUVES DZĪVOJAMĀS TERITORIJAS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767" y="191683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000" b="1" dirty="0" smtClean="0">
                <a:solidFill>
                  <a:srgbClr val="C00000"/>
                </a:solidFill>
              </a:rPr>
              <a:t>IR PAZĪMES </a:t>
            </a:r>
            <a:r>
              <a:rPr lang="lv-LV" dirty="0" smtClean="0"/>
              <a:t>= </a:t>
            </a:r>
            <a:r>
              <a:rPr lang="lv-LV" sz="2000" dirty="0" smtClean="0"/>
              <a:t>žogu</a:t>
            </a:r>
            <a:r>
              <a:rPr lang="lv-LV" sz="2000" dirty="0"/>
              <a:t>, novērošanas kameru un sargu izmantošana, </a:t>
            </a:r>
            <a:endParaRPr lang="lv-LV" sz="2000" dirty="0" smtClean="0"/>
          </a:p>
          <a:p>
            <a:pPr algn="ctr">
              <a:lnSpc>
                <a:spcPct val="150000"/>
              </a:lnSpc>
            </a:pPr>
            <a:r>
              <a:rPr lang="lv-LV" sz="2000" dirty="0" smtClean="0"/>
              <a:t>ieejas </a:t>
            </a:r>
            <a:r>
              <a:rPr lang="lv-LV" sz="2000" dirty="0"/>
              <a:t>/ iebraukšanas kontrole un </a:t>
            </a:r>
            <a:endParaRPr lang="lv-LV" sz="2000" dirty="0" smtClean="0"/>
          </a:p>
          <a:p>
            <a:pPr algn="ctr">
              <a:lnSpc>
                <a:spcPct val="150000"/>
              </a:lnSpc>
            </a:pPr>
            <a:r>
              <a:rPr lang="lv-LV" sz="2000" dirty="0" smtClean="0"/>
              <a:t>teritorijas </a:t>
            </a:r>
            <a:r>
              <a:rPr lang="lv-LV" sz="2000" dirty="0"/>
              <a:t>apsardze</a:t>
            </a:r>
            <a:r>
              <a:rPr lang="lv-LV" dirty="0"/>
              <a:t>, </a:t>
            </a:r>
            <a:endParaRPr lang="lv-LV" dirty="0" smtClean="0"/>
          </a:p>
          <a:p>
            <a:pPr algn="ctr"/>
            <a:r>
              <a:rPr lang="lv-LV" dirty="0" smtClean="0"/>
              <a:t>lai dzīvojamās </a:t>
            </a:r>
            <a:r>
              <a:rPr lang="lv-LV" dirty="0"/>
              <a:t>mājas norobežotu no apkārtējās publiskās ārtelpas un </a:t>
            </a:r>
            <a:endParaRPr lang="lv-LV" dirty="0" smtClean="0"/>
          </a:p>
          <a:p>
            <a:pPr algn="ctr"/>
            <a:r>
              <a:rPr lang="lv-LV" dirty="0" smtClean="0"/>
              <a:t>uzraudzītu </a:t>
            </a:r>
            <a:r>
              <a:rPr lang="lv-LV" dirty="0"/>
              <a:t>(kontrolētu) teritorijā notiekošo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4909" y="4811485"/>
            <a:ext cx="7125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i="1" dirty="0"/>
              <a:t>No jēdziena „slēgto vārtu kopiena” pārņemta </a:t>
            </a:r>
            <a:r>
              <a:rPr lang="lv-LV" b="1" i="1" dirty="0" smtClean="0"/>
              <a:t>ideja</a:t>
            </a:r>
            <a:r>
              <a:rPr lang="lv-LV" i="1" dirty="0" smtClean="0"/>
              <a:t> </a:t>
            </a:r>
            <a:r>
              <a:rPr lang="lv-LV" i="1" dirty="0"/>
              <a:t>par cilvēku pieprasījumu pēc mājokļa </a:t>
            </a:r>
            <a:r>
              <a:rPr lang="lv-LV" i="1" u="sng" dirty="0"/>
              <a:t>drošā</a:t>
            </a:r>
            <a:r>
              <a:rPr lang="lv-LV" i="1" dirty="0"/>
              <a:t>, </a:t>
            </a:r>
            <a:r>
              <a:rPr lang="lv-LV" i="1" u="sng" dirty="0"/>
              <a:t>elitārā</a:t>
            </a:r>
            <a:r>
              <a:rPr lang="lv-LV" i="1" dirty="0"/>
              <a:t> un </a:t>
            </a:r>
            <a:r>
              <a:rPr lang="lv-LV" i="1" u="sng" dirty="0" smtClean="0"/>
              <a:t>kopienu</a:t>
            </a:r>
            <a:r>
              <a:rPr lang="lv-LV" i="1" dirty="0" smtClean="0"/>
              <a:t> vidē</a:t>
            </a:r>
            <a:r>
              <a:rPr lang="lv-LV" i="1" dirty="0"/>
              <a:t>.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97828" y="1068197"/>
            <a:ext cx="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0516" y="3948157"/>
            <a:ext cx="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84442" y="5517232"/>
            <a:ext cx="13386" cy="447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4896381"/>
              </p:ext>
            </p:extLst>
          </p:nvPr>
        </p:nvGraphicFramePr>
        <p:xfrm>
          <a:off x="1331640" y="1196752"/>
          <a:ext cx="65527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927862" y="2852936"/>
            <a:ext cx="2820602" cy="753227"/>
            <a:chOff x="5927862" y="2852936"/>
            <a:chExt cx="2820602" cy="753227"/>
          </a:xfrm>
        </p:grpSpPr>
        <p:sp>
          <p:nvSpPr>
            <p:cNvPr id="3" name="Taisnstūris ar noapaļotiem stūriem 83"/>
            <p:cNvSpPr/>
            <p:nvPr/>
          </p:nvSpPr>
          <p:spPr>
            <a:xfrm>
              <a:off x="6371976" y="2852936"/>
              <a:ext cx="2376488" cy="753227"/>
            </a:xfrm>
            <a:prstGeom prst="roundRect">
              <a:avLst/>
            </a:prstGeom>
            <a:ln w="19050">
              <a:solidFill>
                <a:srgbClr val="CC3300"/>
              </a:solidFill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dirty="0">
                  <a:effectLst/>
                  <a:ea typeface="Times New Roman"/>
                  <a:cs typeface="Times New Roman"/>
                </a:rPr>
                <a:t>PAPILDUS ĒRTĪBAS</a:t>
              </a:r>
              <a:endParaRPr lang="lv-LV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" name="Taisns savienotājs 84"/>
            <p:cNvCxnSpPr>
              <a:endCxn id="3" idx="1"/>
            </p:cNvCxnSpPr>
            <p:nvPr/>
          </p:nvCxnSpPr>
          <p:spPr>
            <a:xfrm>
              <a:off x="5927862" y="3229549"/>
              <a:ext cx="444114" cy="1"/>
            </a:xfrm>
            <a:prstGeom prst="line">
              <a:avLst/>
            </a:prstGeom>
            <a:ln w="28575">
              <a:solidFill>
                <a:srgbClr val="CC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475656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 smtClean="0"/>
              <a:t>Novērošanas kameras</a:t>
            </a:r>
          </a:p>
          <a:p>
            <a:pPr marL="285750" indent="-285750">
              <a:buFontTx/>
              <a:buChar char="-"/>
            </a:pPr>
            <a:r>
              <a:rPr lang="lv-LV" dirty="0" smtClean="0"/>
              <a:t>Apsargs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53536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 smtClean="0"/>
              <a:t>Elektroniski paceļamā barjera</a:t>
            </a:r>
          </a:p>
          <a:p>
            <a:pPr marL="285750" indent="-285750">
              <a:buFontTx/>
              <a:buChar char="-"/>
            </a:pPr>
            <a:r>
              <a:rPr lang="lv-LV" dirty="0" smtClean="0"/>
              <a:t>Apsargs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3102496" y="116632"/>
            <a:ext cx="342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 smtClean="0"/>
              <a:t>Žogs</a:t>
            </a:r>
          </a:p>
          <a:p>
            <a:pPr marL="285750" indent="-285750">
              <a:buFontTx/>
              <a:buChar char="-"/>
            </a:pPr>
            <a:r>
              <a:rPr lang="lv-LV" dirty="0" smtClean="0"/>
              <a:t>Elektroniski paceļamā barjera</a:t>
            </a:r>
          </a:p>
          <a:p>
            <a:pPr marL="285750" indent="-285750">
              <a:buFontTx/>
              <a:buChar char="-"/>
            </a:pPr>
            <a:r>
              <a:rPr lang="lv-LV" dirty="0" smtClean="0"/>
              <a:t>Vārti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6371976" y="21150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 smtClean="0"/>
              <a:t>Rotaļu laukumi</a:t>
            </a:r>
          </a:p>
          <a:p>
            <a:pPr marL="285750" indent="-285750">
              <a:buFontTx/>
              <a:buChar char="-"/>
            </a:pPr>
            <a:r>
              <a:rPr lang="lv-LV" dirty="0" smtClean="0"/>
              <a:t>Pastaigu vietas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236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87790-00E1-4B99-AFDD-F7C1FBFD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B4716F-DFDB-4994-83BA-CC382D11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8AC50D-CC11-4236-8000-569C9151A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99AEA2-DB23-4195-AADE-0F3B81397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26F6F-FEFE-4A65-A11F-9392FE61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C8537-EDA6-4FF2-A47B-01BB613F9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683497-6191-459C-AD1C-9CEA2F55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9117882"/>
              </p:ext>
            </p:extLst>
          </p:nvPr>
        </p:nvGraphicFramePr>
        <p:xfrm>
          <a:off x="539552" y="260648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4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B7524D-D656-4427-8C62-737EBE098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061B4B-428A-4C47-B156-B8B5C8046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AAB1E8-8BAC-4FC0-8685-E872A35DF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7736C5-57F6-4E34-993C-BD1A1595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114D4-EFF0-4310-BF25-E6F7D9F7C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3C2070-7AE8-4285-90C3-A5AD2BDA6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5D198-81EF-4DCF-A6C7-8D34C43B7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ADC44-BED3-469F-AD34-A838DDA7E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AD633-7668-469E-8F80-4BBD3C681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0A298F-1BC3-473D-A1D2-87505D679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09BDEE-5D78-40DB-BA87-19C0F1870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61653-C5E3-4F3A-B326-0E599F2F3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D8ED2A-BAE3-460A-8894-BBD716467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89354-FE03-453A-9FB8-279D1C08F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27753-84BA-4885-A347-80A6FAD1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6496-6FAF-4B73-AD2C-60A6C28D4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A69525-9626-4B50-B6F2-390F36EC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50926-3073-48F6-BDDA-28D05FC71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F4333-D7A0-463B-9A5E-37006B12E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5DEAA3-E689-4A2D-AE23-B7BD5371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C462B-9A32-4C79-8C4C-6BA7F6264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97945-CBFE-4F20-93E5-7AFE07B1B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E5BC9-B0DC-44FD-8E33-FDCEDEFF2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57A31D-185C-4307-91B1-0178CD3BF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01D2D-9605-4810-A577-DE0371631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4EC65-96D5-4BE0-8E9F-1BE873A75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A61EF-2210-4C07-9726-8C9ADD320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12AC2-C1DB-4D84-AA13-3A9BD8A95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EDD74-2D30-4FA5-B23D-25B5E0459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09D906-AA49-42B0-B66B-8A8114BC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1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90AA1-54F1-4C3B-A1FE-9A817481C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6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95CCB-6A1A-414B-911F-A7617A70D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8DD85-F372-4761-9C0C-9613D843B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20DB1-19CF-4721-9ECD-BD9179FA6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DEAF-0692-4767-90F2-D9AD7358C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20EB5-33E4-4BD7-A70F-FD031B42B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F9B30-7D56-4D5E-AFE9-78C6387C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02F8A-6D61-4D3F-9770-29709B573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DAFDC6-2266-41A9-91FE-5EA32D105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107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15 APSEKOTĀS </a:t>
            </a:r>
          </a:p>
          <a:p>
            <a:pPr algn="ctr"/>
            <a:r>
              <a:rPr lang="lv-LV" sz="2000" dirty="0" smtClean="0"/>
              <a:t>IEROBEŽOTAS PIEKĻUVES DZĪVOJAMĀS TERITORIJAS LIELRĪGĀ</a:t>
            </a:r>
            <a:endParaRPr lang="lv-LV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1" b="2363"/>
          <a:stretch/>
        </p:blipFill>
        <p:spPr bwMode="auto">
          <a:xfrm>
            <a:off x="323528" y="1556792"/>
            <a:ext cx="8591959" cy="419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73033" y="6011142"/>
            <a:ext cx="405966" cy="380639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9672" y="594928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SAVRUPMĀJAS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99167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DAUDZDZĪVOKĻU MĀJAS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06031" y="5949280"/>
            <a:ext cx="485649" cy="461665"/>
            <a:chOff x="1206031" y="5949280"/>
            <a:chExt cx="485649" cy="461665"/>
          </a:xfrm>
        </p:grpSpPr>
        <p:sp>
          <p:nvSpPr>
            <p:cNvPr id="2" name="Oval 1"/>
            <p:cNvSpPr/>
            <p:nvPr/>
          </p:nvSpPr>
          <p:spPr>
            <a:xfrm>
              <a:off x="1206031" y="6011141"/>
              <a:ext cx="413641" cy="3806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8039" y="5949280"/>
              <a:ext cx="41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b="1" dirty="0" smtClean="0"/>
                <a:t>S</a:t>
              </a:r>
              <a:endParaRPr lang="en-US" sz="2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65358" y="5981218"/>
            <a:ext cx="58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Dz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52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537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IEROBEŽOTAS PIEKĻUVES DZĪVOJAMĀS TERITORIJAS RĪGĀ UN PIERĪGĀ</vt:lpstr>
      <vt:lpstr>PowerPoint Presentation</vt:lpstr>
      <vt:lpstr>SLĒGTO VĀRTU KOPIENAS  (angļu val. - gated communities)</vt:lpstr>
      <vt:lpstr>SLĒGTO VĀRTU KOPIENU PIEMĒRI</vt:lpstr>
      <vt:lpstr>PowerPoint Presentation</vt:lpstr>
      <vt:lpstr>SLĒGTO VĀRTU KOPIENAS ARĪ LIELRĪGĀ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SECINĀJUMI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IEROBEŽOTAS PIEKĻUVES DZĪVOJAMĀS TERITORIJAS RĪGĀ UN PIERĪGĀ</dc:title>
  <dc:creator>daina</dc:creator>
  <cp:lastModifiedBy>daina</cp:lastModifiedBy>
  <cp:revision>75</cp:revision>
  <dcterms:created xsi:type="dcterms:W3CDTF">2013-01-24T19:04:06Z</dcterms:created>
  <dcterms:modified xsi:type="dcterms:W3CDTF">2013-01-30T21:16:10Z</dcterms:modified>
</cp:coreProperties>
</file>